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Lst>
  <p:sldSz cy="6858000" cx="12192000"/>
  <p:notesSz cx="6858000" cy="9144000"/>
  <p:embeddedFontLst>
    <p:embeddedFont>
      <p:font typeface="Montserrat"/>
      <p:regular r:id="rId14"/>
      <p:bold r:id="rId15"/>
      <p:italic r:id="rId16"/>
      <p:boldItalic r:id="rId17"/>
    </p:embeddedFont>
    <p:embeddedFont>
      <p:font typeface="Quattrocento Sans"/>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guide id="3" pos="4440">
          <p15:clr>
            <a:srgbClr val="A4A3A4"/>
          </p15:clr>
        </p15:guide>
        <p15:guide id="4" orient="horz" pos="1464">
          <p15:clr>
            <a:srgbClr val="A4A3A4"/>
          </p15:clr>
        </p15:guide>
        <p15:guide id="5" pos="6432">
          <p15:clr>
            <a:srgbClr val="A4A3A4"/>
          </p15:clr>
        </p15:guide>
        <p15:guide id="6" orient="horz" pos="2352">
          <p15:clr>
            <a:srgbClr val="A4A3A4"/>
          </p15:clr>
        </p15:guide>
        <p15:guide id="7" pos="1416">
          <p15:clr>
            <a:srgbClr val="A4A3A4"/>
          </p15:clr>
        </p15:guide>
        <p15:guide id="8" pos="528">
          <p15:clr>
            <a:srgbClr val="A4A3A4"/>
          </p15:clr>
        </p15:guide>
        <p15:guide id="9" pos="5712">
          <p15:clr>
            <a:srgbClr val="A4A3A4"/>
          </p15:clr>
        </p15:guide>
        <p15:guide id="10" orient="horz" pos="960">
          <p15:clr>
            <a:srgbClr val="A4A3A4"/>
          </p15:clr>
        </p15:guide>
        <p15:guide id="11" orient="horz" pos="240">
          <p15:clr>
            <a:srgbClr val="A4A3A4"/>
          </p15:clr>
        </p15:guide>
      </p15:sldGuideLst>
    </p:ext>
    <p:ext uri="http://customooxmlschemas.google.com/">
      <go:slidesCustomData xmlns:go="http://customooxmlschemas.google.com/" r:id="rId22" roundtripDataSignature="AMtx7mhATcjRDgWSmfvJNXMmMCCn2GycB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9691F07-85DC-4D58-A1DD-7AEA94B17BD1}">
  <a:tblStyle styleId="{79691F07-85DC-4D58-A1DD-7AEA94B17BD1}"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 pos="4440"/>
        <p:guide pos="1464" orient="horz"/>
        <p:guide pos="6432"/>
        <p:guide pos="2352" orient="horz"/>
        <p:guide pos="1416"/>
        <p:guide pos="528"/>
        <p:guide pos="5712"/>
        <p:guide pos="960" orient="horz"/>
        <p:guide pos="240"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QuattrocentoSans-italic.fntdata"/><Relationship Id="rId11" Type="http://schemas.openxmlformats.org/officeDocument/2006/relationships/slide" Target="slides/slide5.xml"/><Relationship Id="rId22" Type="http://customschemas.google.com/relationships/presentationmetadata" Target="metadata"/><Relationship Id="rId10" Type="http://schemas.openxmlformats.org/officeDocument/2006/relationships/slide" Target="slides/slide4.xml"/><Relationship Id="rId21" Type="http://schemas.openxmlformats.org/officeDocument/2006/relationships/font" Target="fonts/QuattrocentoSans-boldItalic.fntdata"/><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font" Target="fonts/Montserrat-bold.fntdata"/><Relationship Id="rId14" Type="http://schemas.openxmlformats.org/officeDocument/2006/relationships/font" Target="fonts/Montserrat-regular.fntdata"/><Relationship Id="rId17" Type="http://schemas.openxmlformats.org/officeDocument/2006/relationships/font" Target="fonts/Montserrat-boldItalic.fntdata"/><Relationship Id="rId16" Type="http://schemas.openxmlformats.org/officeDocument/2006/relationships/font" Target="fonts/Montserrat-italic.fntdata"/><Relationship Id="rId5" Type="http://schemas.openxmlformats.org/officeDocument/2006/relationships/slideMaster" Target="slideMasters/slideMaster1.xml"/><Relationship Id="rId19" Type="http://schemas.openxmlformats.org/officeDocument/2006/relationships/font" Target="fonts/QuattrocentoSans-bold.fntdata"/><Relationship Id="rId6" Type="http://schemas.openxmlformats.org/officeDocument/2006/relationships/notesMaster" Target="notesMasters/notesMaster1.xml"/><Relationship Id="rId18" Type="http://schemas.openxmlformats.org/officeDocument/2006/relationships/font" Target="fonts/QuattrocentoSans-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5" name="Google Shape;5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 name="Google Shape;56;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 name="Google Shape;7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ff1646d96e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8" name="Google Shape;78;gff1646d96e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 name="Google Shape;8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153e03f3189_0_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 name="Google Shape;98;g153e03f3189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7" name="Google Shape;10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5_Custom Layout" showMasterSp="0">
  <p:cSld name="45_Custom Layout">
    <p:spTree>
      <p:nvGrpSpPr>
        <p:cNvPr id="18" name="Shape 18"/>
        <p:cNvGrpSpPr/>
        <p:nvPr/>
      </p:nvGrpSpPr>
      <p:grpSpPr>
        <a:xfrm>
          <a:off x="0" y="0"/>
          <a:ext cx="0" cy="0"/>
          <a:chOff x="0" y="0"/>
          <a:chExt cx="0" cy="0"/>
        </a:xfrm>
      </p:grpSpPr>
      <p:sp>
        <p:nvSpPr>
          <p:cNvPr id="19" name="Google Shape;19;p44"/>
          <p:cNvSpPr/>
          <p:nvPr>
            <p:ph idx="2" type="pic"/>
          </p:nvPr>
        </p:nvSpPr>
        <p:spPr>
          <a:xfrm>
            <a:off x="0" y="0"/>
            <a:ext cx="12192000" cy="6858000"/>
          </a:xfrm>
          <a:prstGeom prst="rect">
            <a:avLst/>
          </a:prstGeom>
          <a:noFill/>
          <a:ln>
            <a:noFill/>
          </a:ln>
        </p:spPr>
      </p:sp>
    </p:spTree>
  </p:cSld>
  <p:clrMapOvr>
    <a:masterClrMapping/>
  </p:clrMapOvr>
  <mc:AlternateContent>
    <mc:Choice Requires="p14">
      <p:transition spd="slow" p14:dur="1500">
        <p:push/>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0" name="Shape 20"/>
        <p:cNvGrpSpPr/>
        <p:nvPr/>
      </p:nvGrpSpPr>
      <p:grpSpPr>
        <a:xfrm>
          <a:off x="0" y="0"/>
          <a:ext cx="0" cy="0"/>
          <a:chOff x="0" y="0"/>
          <a:chExt cx="0" cy="0"/>
        </a:xfrm>
      </p:grpSpPr>
      <p:sp>
        <p:nvSpPr>
          <p:cNvPr id="21" name="Google Shape;21;p46"/>
          <p:cNvSpPr/>
          <p:nvPr>
            <p:ph idx="2" type="pic"/>
          </p:nvPr>
        </p:nvSpPr>
        <p:spPr>
          <a:xfrm>
            <a:off x="6500862" y="396601"/>
            <a:ext cx="3575004" cy="3575004"/>
          </a:xfrm>
          <a:prstGeom prst="rect">
            <a:avLst/>
          </a:prstGeom>
          <a:solidFill>
            <a:srgbClr val="F2F2F2"/>
          </a:solidFill>
          <a:ln cap="flat" cmpd="sng" w="38100">
            <a:solidFill>
              <a:schemeClr val="lt1"/>
            </a:solidFill>
            <a:prstDash val="solid"/>
            <a:round/>
            <a:headEnd len="sm" w="sm" type="none"/>
            <a:tailEnd len="sm" w="sm" type="none"/>
          </a:ln>
          <a:effectLst>
            <a:outerShdw blurRad="1270000" sx="75000" rotWithShape="0" algn="t" dir="5400000" dist="50800" sy="75000">
              <a:srgbClr val="0C0C0C">
                <a:alpha val="40000"/>
              </a:srgbClr>
            </a:outerShdw>
          </a:effectLst>
        </p:spPr>
      </p:sp>
      <p:sp>
        <p:nvSpPr>
          <p:cNvPr id="22" name="Google Shape;22;p46"/>
          <p:cNvSpPr/>
          <p:nvPr>
            <p:ph idx="3" type="pic"/>
          </p:nvPr>
        </p:nvSpPr>
        <p:spPr>
          <a:xfrm>
            <a:off x="8741488" y="3954397"/>
            <a:ext cx="1867350" cy="1867350"/>
          </a:xfrm>
          <a:prstGeom prst="rect">
            <a:avLst/>
          </a:prstGeom>
          <a:solidFill>
            <a:srgbClr val="F2F2F2"/>
          </a:solidFill>
          <a:ln cap="flat" cmpd="sng" w="38100">
            <a:solidFill>
              <a:schemeClr val="lt1"/>
            </a:solidFill>
            <a:prstDash val="solid"/>
            <a:round/>
            <a:headEnd len="sm" w="sm" type="none"/>
            <a:tailEnd len="sm" w="sm" type="none"/>
          </a:ln>
          <a:effectLst>
            <a:outerShdw blurRad="1270000" sx="71000" rotWithShape="0" algn="t" dir="5400000" dist="50800" sy="71000">
              <a:srgbClr val="0C0C0C">
                <a:alpha val="40000"/>
              </a:srgbClr>
            </a:outerShdw>
          </a:effectLst>
        </p:spPr>
      </p:sp>
      <p:sp>
        <p:nvSpPr>
          <p:cNvPr id="23" name="Google Shape;23;p46"/>
          <p:cNvSpPr/>
          <p:nvPr>
            <p:ph idx="4" type="pic"/>
          </p:nvPr>
        </p:nvSpPr>
        <p:spPr>
          <a:xfrm>
            <a:off x="7211012" y="5182094"/>
            <a:ext cx="1279306" cy="1279306"/>
          </a:xfrm>
          <a:prstGeom prst="rect">
            <a:avLst/>
          </a:prstGeom>
          <a:solidFill>
            <a:srgbClr val="F2F2F2"/>
          </a:solidFill>
          <a:ln cap="flat" cmpd="sng" w="38100">
            <a:solidFill>
              <a:schemeClr val="lt1"/>
            </a:solidFill>
            <a:prstDash val="solid"/>
            <a:round/>
            <a:headEnd len="sm" w="sm" type="none"/>
            <a:tailEnd len="sm" w="sm" type="none"/>
          </a:ln>
          <a:effectLst>
            <a:outerShdw blurRad="1270000" sx="71000" rotWithShape="0" algn="t" dir="5400000" dist="50800" sy="71000">
              <a:srgbClr val="0C0C0C">
                <a:alpha val="40000"/>
              </a:srgbClr>
            </a:outerShdw>
          </a:effectLst>
        </p:spPr>
      </p:sp>
    </p:spTree>
  </p:cSld>
  <p:clrMapOvr>
    <a:masterClrMapping/>
  </p:clrMapOvr>
  <mc:AlternateContent>
    <mc:Choice Requires="p14">
      <p:transition spd="slow" p14:dur="1500">
        <p:push/>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3"/>
                                        </p:tgtEl>
                                        <p:attrNameLst>
                                          <p:attrName>style.visibility</p:attrName>
                                        </p:attrNameLst>
                                      </p:cBhvr>
                                      <p:to>
                                        <p:strVal val="visible"/>
                                      </p:to>
                                    </p:set>
                                    <p:animEffect filter="fade" transition="in">
                                      <p:cBhvr>
                                        <p:cTn dur="500"/>
                                        <p:tgtEl>
                                          <p:spTgt spid="23"/>
                                        </p:tgtEl>
                                      </p:cBhvr>
                                    </p:animEffect>
                                  </p:childTnLst>
                                </p:cTn>
                              </p:par>
                              <p:par>
                                <p:cTn fill="hold" nodeType="withEffect" presetClass="entr" presetID="10" presetSubtype="0">
                                  <p:stCondLst>
                                    <p:cond delay="750"/>
                                  </p:stCondLst>
                                  <p:childTnLst>
                                    <p:set>
                                      <p:cBhvr>
                                        <p:cTn dur="1" fill="hold">
                                          <p:stCondLst>
                                            <p:cond delay="0"/>
                                          </p:stCondLst>
                                        </p:cTn>
                                        <p:tgtEl>
                                          <p:spTgt spid="22"/>
                                        </p:tgtEl>
                                        <p:attrNameLst>
                                          <p:attrName>style.visibility</p:attrName>
                                        </p:attrNameLst>
                                      </p:cBhvr>
                                      <p:to>
                                        <p:strVal val="visible"/>
                                      </p:to>
                                    </p:set>
                                    <p:animEffect filter="fade" transition="in">
                                      <p:cBhvr>
                                        <p:cTn dur="500"/>
                                        <p:tgtEl>
                                          <p:spTgt spid="22"/>
                                        </p:tgtEl>
                                      </p:cBhvr>
                                    </p:animEffect>
                                  </p:childTnLst>
                                </p:cTn>
                              </p:par>
                              <p:par>
                                <p:cTn fill="hold" nodeType="withEffect" presetClass="entr" presetID="10" presetSubtype="0">
                                  <p:stCondLst>
                                    <p:cond delay="1000"/>
                                  </p:stCondLst>
                                  <p:childTnLst>
                                    <p:set>
                                      <p:cBhvr>
                                        <p:cTn dur="1" fill="hold">
                                          <p:stCondLst>
                                            <p:cond delay="0"/>
                                          </p:stCondLst>
                                        </p:cTn>
                                        <p:tgtEl>
                                          <p:spTgt spid="21"/>
                                        </p:tgtEl>
                                        <p:attrNameLst>
                                          <p:attrName>style.visibility</p:attrName>
                                        </p:attrNameLst>
                                      </p:cBhvr>
                                      <p:to>
                                        <p:strVal val="visible"/>
                                      </p:to>
                                    </p:set>
                                    <p:animEffect filter="fade" transition="in">
                                      <p:cBhvr>
                                        <p:cTn dur="500"/>
                                        <p:tgtEl>
                                          <p:spTgt spid="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4" name="Shape 24"/>
        <p:cNvGrpSpPr/>
        <p:nvPr/>
      </p:nvGrpSpPr>
      <p:grpSpPr>
        <a:xfrm>
          <a:off x="0" y="0"/>
          <a:ext cx="0" cy="0"/>
          <a:chOff x="0" y="0"/>
          <a:chExt cx="0" cy="0"/>
        </a:xfrm>
      </p:grpSpPr>
    </p:spTree>
  </p:cSld>
  <p:clrMapOvr>
    <a:masterClrMapping/>
  </p:clrMapOvr>
  <mc:AlternateContent>
    <mc:Choice Requires="p14">
      <p:transition spd="slow" p14:dur="1500">
        <p:push/>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8_Custom Layout">
  <p:cSld name="118_Custom Layout">
    <p:spTree>
      <p:nvGrpSpPr>
        <p:cNvPr id="25" name="Shape 25"/>
        <p:cNvGrpSpPr/>
        <p:nvPr/>
      </p:nvGrpSpPr>
      <p:grpSpPr>
        <a:xfrm>
          <a:off x="0" y="0"/>
          <a:ext cx="0" cy="0"/>
          <a:chOff x="0" y="0"/>
          <a:chExt cx="0" cy="0"/>
        </a:xfrm>
      </p:grpSpPr>
    </p:spTree>
  </p:cSld>
  <p:clrMapOvr>
    <a:masterClrMapping/>
  </p:clrMapOvr>
  <mc:AlternateContent>
    <mc:Choice Requires="p14">
      <p:transition spd="slow" p14:dur="1500">
        <p:push/>
      </p:transition>
    </mc:Choice>
    <mc:Fallback>
      <p:transition spd="slow">
        <p:fade/>
      </p:transition>
    </mc:Fallback>
  </mc:AlternateContent>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26" name="Shape 26"/>
        <p:cNvGrpSpPr/>
        <p:nvPr/>
      </p:nvGrpSpPr>
      <p:grpSpPr>
        <a:xfrm>
          <a:off x="0" y="0"/>
          <a:ext cx="0" cy="0"/>
          <a:chOff x="0" y="0"/>
          <a:chExt cx="0" cy="0"/>
        </a:xfrm>
      </p:grpSpPr>
      <p:sp>
        <p:nvSpPr>
          <p:cNvPr id="27" name="Google Shape;27;p49"/>
          <p:cNvSpPr/>
          <p:nvPr>
            <p:ph idx="2" type="pic"/>
          </p:nvPr>
        </p:nvSpPr>
        <p:spPr>
          <a:xfrm>
            <a:off x="0" y="0"/>
            <a:ext cx="12192000" cy="3429000"/>
          </a:xfrm>
          <a:prstGeom prst="rect">
            <a:avLst/>
          </a:prstGeom>
          <a:solidFill>
            <a:srgbClr val="D8D8D8"/>
          </a:solidFill>
          <a:ln>
            <a:noFill/>
          </a:ln>
        </p:spPr>
      </p:sp>
    </p:spTree>
  </p:cSld>
  <p:clrMapOvr>
    <a:masterClrMapping/>
  </p:clrMapOvr>
  <mc:AlternateContent>
    <mc:Choice Requires="p14">
      <p:transition spd="slow" p14:dur="1500">
        <p:push/>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28" name="Shape 28"/>
        <p:cNvGrpSpPr/>
        <p:nvPr/>
      </p:nvGrpSpPr>
      <p:grpSpPr>
        <a:xfrm>
          <a:off x="0" y="0"/>
          <a:ext cx="0" cy="0"/>
          <a:chOff x="0" y="0"/>
          <a:chExt cx="0" cy="0"/>
        </a:xfrm>
      </p:grpSpPr>
    </p:spTree>
  </p:cSld>
  <p:clrMapOvr>
    <a:masterClrMapping/>
  </p:clrMapOvr>
  <mc:AlternateContent>
    <mc:Choice Requires="p14">
      <p:transition spd="slow" p14:dur="1500">
        <p:push/>
      </p:transition>
    </mc:Choice>
    <mc:Fallback>
      <p:transition spd="slow">
        <p:fade/>
      </p:transition>
    </mc:Fallback>
  </mc:AlternateContent>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7_Custom Layout">
  <p:cSld name="77_Custom Layout">
    <p:spTree>
      <p:nvGrpSpPr>
        <p:cNvPr id="29" name="Shape 29"/>
        <p:cNvGrpSpPr/>
        <p:nvPr/>
      </p:nvGrpSpPr>
      <p:grpSpPr>
        <a:xfrm>
          <a:off x="0" y="0"/>
          <a:ext cx="0" cy="0"/>
          <a:chOff x="0" y="0"/>
          <a:chExt cx="0" cy="0"/>
        </a:xfrm>
      </p:grpSpPr>
      <p:sp>
        <p:nvSpPr>
          <p:cNvPr id="30" name="Google Shape;30;p52"/>
          <p:cNvSpPr/>
          <p:nvPr/>
        </p:nvSpPr>
        <p:spPr>
          <a:xfrm>
            <a:off x="6773144" y="0"/>
            <a:ext cx="1881456" cy="6857986"/>
          </a:xfrm>
          <a:custGeom>
            <a:rect b="b" l="l" r="r" t="t"/>
            <a:pathLst>
              <a:path extrusionOk="0" h="6857986" w="1881456">
                <a:moveTo>
                  <a:pt x="1215456" y="0"/>
                </a:moveTo>
                <a:lnTo>
                  <a:pt x="1881456" y="0"/>
                </a:lnTo>
                <a:lnTo>
                  <a:pt x="1784670" y="101516"/>
                </a:lnTo>
                <a:cubicBezTo>
                  <a:pt x="985895" y="980365"/>
                  <a:pt x="499054" y="2147828"/>
                  <a:pt x="499054" y="3428999"/>
                </a:cubicBezTo>
                <a:cubicBezTo>
                  <a:pt x="499054" y="4710170"/>
                  <a:pt x="985895" y="5877634"/>
                  <a:pt x="1784670" y="6756483"/>
                </a:cubicBezTo>
                <a:lnTo>
                  <a:pt x="1881445" y="6857986"/>
                </a:lnTo>
                <a:lnTo>
                  <a:pt x="1215447" y="6857986"/>
                </a:lnTo>
                <a:lnTo>
                  <a:pt x="1082302" y="6688557"/>
                </a:lnTo>
                <a:cubicBezTo>
                  <a:pt x="402547" y="5779617"/>
                  <a:pt x="0" y="4651318"/>
                  <a:pt x="0" y="3428999"/>
                </a:cubicBezTo>
                <a:cubicBezTo>
                  <a:pt x="0" y="2206680"/>
                  <a:pt x="402547" y="1078381"/>
                  <a:pt x="1082302" y="169442"/>
                </a:cubicBezTo>
                <a:close/>
              </a:path>
            </a:pathLst>
          </a:custGeom>
          <a:gradFill>
            <a:gsLst>
              <a:gs pos="0">
                <a:srgbClr val="1371C3"/>
              </a:gs>
              <a:gs pos="17000">
                <a:srgbClr val="1371C3"/>
              </a:gs>
              <a:gs pos="100000">
                <a:srgbClr val="0D6BA8"/>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 name="Google Shape;31;p52"/>
          <p:cNvSpPr txBox="1"/>
          <p:nvPr/>
        </p:nvSpPr>
        <p:spPr>
          <a:xfrm rot="-5400000">
            <a:off x="10053313" y="3305883"/>
            <a:ext cx="3174999" cy="24622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n-US" sz="1000" u="none" cap="none" strike="noStrike">
                <a:solidFill>
                  <a:srgbClr val="A5A5A5"/>
                </a:solidFill>
                <a:latin typeface="Quattrocento Sans"/>
                <a:ea typeface="Quattrocento Sans"/>
                <a:cs typeface="Quattrocento Sans"/>
                <a:sym typeface="Quattrocento Sans"/>
              </a:rPr>
              <a:t>www.website.com</a:t>
            </a:r>
            <a:endParaRPr b="0" i="0" sz="1400" u="none" cap="none" strike="noStrike">
              <a:solidFill>
                <a:srgbClr val="000000"/>
              </a:solidFill>
              <a:latin typeface="Arial"/>
              <a:ea typeface="Arial"/>
              <a:cs typeface="Arial"/>
              <a:sym typeface="Arial"/>
            </a:endParaRPr>
          </a:p>
        </p:txBody>
      </p:sp>
      <p:sp>
        <p:nvSpPr>
          <p:cNvPr id="32" name="Google Shape;32;p52"/>
          <p:cNvSpPr/>
          <p:nvPr/>
        </p:nvSpPr>
        <p:spPr>
          <a:xfrm>
            <a:off x="10650167" y="1844427"/>
            <a:ext cx="1512807" cy="3135865"/>
          </a:xfrm>
          <a:custGeom>
            <a:rect b="b" l="l" r="r" t="t"/>
            <a:pathLst>
              <a:path extrusionOk="0" h="3135865" w="1512807">
                <a:moveTo>
                  <a:pt x="1512807" y="0"/>
                </a:moveTo>
                <a:lnTo>
                  <a:pt x="1512807" y="3135865"/>
                </a:lnTo>
                <a:lnTo>
                  <a:pt x="1410252" y="3130686"/>
                </a:lnTo>
                <a:cubicBezTo>
                  <a:pt x="618135" y="3050242"/>
                  <a:pt x="0" y="2381274"/>
                  <a:pt x="0" y="1567932"/>
                </a:cubicBezTo>
                <a:cubicBezTo>
                  <a:pt x="0" y="754591"/>
                  <a:pt x="618135" y="85622"/>
                  <a:pt x="1410252" y="5178"/>
                </a:cubicBezTo>
                <a:close/>
              </a:path>
            </a:pathLst>
          </a:custGeom>
          <a:solidFill>
            <a:srgbClr val="F1742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mc:AlternateContent>
    <mc:Choice Requires="p14">
      <p:transition spd="slow" p14:dur="1500">
        <p:push/>
      </p:transition>
    </mc:Choice>
    <mc:Fallback>
      <p:transition spd="slow">
        <p:fade/>
      </p:transition>
    </mc:Fallback>
  </mc:AlternateContent>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8_Custom Layout">
  <p:cSld name="78_Custom Layout">
    <p:spTree>
      <p:nvGrpSpPr>
        <p:cNvPr id="33" name="Shape 33"/>
        <p:cNvGrpSpPr/>
        <p:nvPr/>
      </p:nvGrpSpPr>
      <p:grpSpPr>
        <a:xfrm>
          <a:off x="0" y="0"/>
          <a:ext cx="0" cy="0"/>
          <a:chOff x="0" y="0"/>
          <a:chExt cx="0" cy="0"/>
        </a:xfrm>
      </p:grpSpPr>
      <p:sp>
        <p:nvSpPr>
          <p:cNvPr id="34" name="Google Shape;34;p48"/>
          <p:cNvSpPr/>
          <p:nvPr/>
        </p:nvSpPr>
        <p:spPr>
          <a:xfrm>
            <a:off x="3566432" y="3"/>
            <a:ext cx="1881456" cy="6857986"/>
          </a:xfrm>
          <a:custGeom>
            <a:rect b="b" l="l" r="r" t="t"/>
            <a:pathLst>
              <a:path extrusionOk="0" h="6857986" w="1881456">
                <a:moveTo>
                  <a:pt x="0" y="0"/>
                </a:moveTo>
                <a:lnTo>
                  <a:pt x="666001" y="0"/>
                </a:lnTo>
                <a:lnTo>
                  <a:pt x="799154" y="169439"/>
                </a:lnTo>
                <a:cubicBezTo>
                  <a:pt x="1478909" y="1078379"/>
                  <a:pt x="1881456" y="2206678"/>
                  <a:pt x="1881456" y="3428997"/>
                </a:cubicBezTo>
                <a:cubicBezTo>
                  <a:pt x="1881456" y="4651316"/>
                  <a:pt x="1478909" y="5779615"/>
                  <a:pt x="799154" y="6688555"/>
                </a:cubicBezTo>
                <a:lnTo>
                  <a:pt x="666007" y="6857986"/>
                </a:lnTo>
                <a:lnTo>
                  <a:pt x="7" y="6857986"/>
                </a:lnTo>
                <a:lnTo>
                  <a:pt x="96783" y="6756481"/>
                </a:lnTo>
                <a:cubicBezTo>
                  <a:pt x="895559" y="5877632"/>
                  <a:pt x="1382400" y="4710168"/>
                  <a:pt x="1382400" y="3428997"/>
                </a:cubicBezTo>
                <a:cubicBezTo>
                  <a:pt x="1382400" y="2147826"/>
                  <a:pt x="895559" y="980363"/>
                  <a:pt x="96783" y="101514"/>
                </a:cubicBezTo>
                <a:close/>
              </a:path>
            </a:pathLst>
          </a:custGeom>
          <a:gradFill>
            <a:gsLst>
              <a:gs pos="0">
                <a:srgbClr val="0D6BA8"/>
              </a:gs>
              <a:gs pos="17000">
                <a:srgbClr val="0D6BA8"/>
              </a:gs>
              <a:gs pos="100000">
                <a:srgbClr val="0071BB"/>
              </a:gs>
            </a:gsLst>
            <a:lin ang="27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 name="Google Shape;35;p48"/>
          <p:cNvSpPr/>
          <p:nvPr>
            <p:ph idx="2" type="pic"/>
          </p:nvPr>
        </p:nvSpPr>
        <p:spPr>
          <a:xfrm>
            <a:off x="1" y="10"/>
            <a:ext cx="4512773" cy="6857986"/>
          </a:xfrm>
          <a:prstGeom prst="rect">
            <a:avLst/>
          </a:prstGeom>
          <a:noFill/>
          <a:ln>
            <a:noFill/>
          </a:ln>
        </p:spPr>
      </p:sp>
      <p:sp>
        <p:nvSpPr>
          <p:cNvPr id="36" name="Google Shape;36;p48"/>
          <p:cNvSpPr/>
          <p:nvPr/>
        </p:nvSpPr>
        <p:spPr>
          <a:xfrm>
            <a:off x="0" y="1841495"/>
            <a:ext cx="1570864" cy="3141728"/>
          </a:xfrm>
          <a:custGeom>
            <a:rect b="b" l="l" r="r" t="t"/>
            <a:pathLst>
              <a:path extrusionOk="0" h="3141728" w="1570864">
                <a:moveTo>
                  <a:pt x="0" y="0"/>
                </a:moveTo>
                <a:cubicBezTo>
                  <a:pt x="867564" y="0"/>
                  <a:pt x="1570864" y="703300"/>
                  <a:pt x="1570864" y="1570864"/>
                </a:cubicBezTo>
                <a:cubicBezTo>
                  <a:pt x="1570864" y="2438428"/>
                  <a:pt x="867564" y="3141728"/>
                  <a:pt x="0" y="3141728"/>
                </a:cubicBezTo>
                <a:close/>
              </a:path>
            </a:pathLst>
          </a:custGeom>
          <a:solidFill>
            <a:srgbClr val="F1742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mc:AlternateContent>
    <mc:Choice Requires="p14">
      <p:transition spd="slow" p14:dur="1500">
        <p:push/>
      </p:transition>
    </mc:Choice>
    <mc:Fallback>
      <p:transition spd="slow">
        <p:fade/>
      </p:transition>
    </mc:Fallback>
  </mc:AlternateContent>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7" name="Shape 37"/>
        <p:cNvGrpSpPr/>
        <p:nvPr/>
      </p:nvGrpSpPr>
      <p:grpSpPr>
        <a:xfrm>
          <a:off x="0" y="0"/>
          <a:ext cx="0" cy="0"/>
          <a:chOff x="0" y="0"/>
          <a:chExt cx="0" cy="0"/>
        </a:xfrm>
      </p:grpSpPr>
      <p:sp>
        <p:nvSpPr>
          <p:cNvPr id="38" name="Google Shape;38;p51"/>
          <p:cNvSpPr/>
          <p:nvPr/>
        </p:nvSpPr>
        <p:spPr>
          <a:xfrm>
            <a:off x="10154653" y="0"/>
            <a:ext cx="2037347" cy="625642"/>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 name="Google Shape;39;p51"/>
          <p:cNvSpPr/>
          <p:nvPr/>
        </p:nvSpPr>
        <p:spPr>
          <a:xfrm>
            <a:off x="6737132" y="-276202"/>
            <a:ext cx="7392818" cy="7392818"/>
          </a:xfrm>
          <a:custGeom>
            <a:rect b="b" l="l" r="r" t="t"/>
            <a:pathLst>
              <a:path extrusionOk="0" h="7118995" w="7118995">
                <a:moveTo>
                  <a:pt x="7118995" y="3559498"/>
                </a:moveTo>
                <a:cubicBezTo>
                  <a:pt x="7118995" y="5525354"/>
                  <a:pt x="5525354" y="7118995"/>
                  <a:pt x="3559498" y="7118995"/>
                </a:cubicBezTo>
                <a:cubicBezTo>
                  <a:pt x="1593641" y="7118995"/>
                  <a:pt x="0" y="5525354"/>
                  <a:pt x="0" y="3559498"/>
                </a:cubicBezTo>
                <a:cubicBezTo>
                  <a:pt x="0" y="1593641"/>
                  <a:pt x="1593641" y="0"/>
                  <a:pt x="3559498" y="0"/>
                </a:cubicBezTo>
                <a:cubicBezTo>
                  <a:pt x="5525354" y="0"/>
                  <a:pt x="7118995" y="1593641"/>
                  <a:pt x="7118995" y="3559498"/>
                </a:cubicBezTo>
                <a:close/>
              </a:path>
            </a:pathLst>
          </a:custGeom>
          <a:solidFill>
            <a:srgbClr val="F1742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0" name="Google Shape;40;p51"/>
          <p:cNvSpPr/>
          <p:nvPr/>
        </p:nvSpPr>
        <p:spPr>
          <a:xfrm>
            <a:off x="7366005" y="352671"/>
            <a:ext cx="6135070" cy="6135070"/>
          </a:xfrm>
          <a:custGeom>
            <a:rect b="b" l="l" r="r" t="t"/>
            <a:pathLst>
              <a:path extrusionOk="0" h="5907832" w="5907832">
                <a:moveTo>
                  <a:pt x="5907833" y="2953916"/>
                </a:moveTo>
                <a:cubicBezTo>
                  <a:pt x="5907833" y="4585319"/>
                  <a:pt x="4585320" y="5907833"/>
                  <a:pt x="2953917" y="5907833"/>
                </a:cubicBezTo>
                <a:cubicBezTo>
                  <a:pt x="1322514" y="5907833"/>
                  <a:pt x="0" y="4585320"/>
                  <a:pt x="0" y="2953917"/>
                </a:cubicBezTo>
                <a:cubicBezTo>
                  <a:pt x="0" y="1322514"/>
                  <a:pt x="1322514" y="0"/>
                  <a:pt x="2953917" y="0"/>
                </a:cubicBezTo>
                <a:cubicBezTo>
                  <a:pt x="4585320" y="0"/>
                  <a:pt x="5907833" y="1322514"/>
                  <a:pt x="5907833" y="2953916"/>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 name="Google Shape;41;p51"/>
          <p:cNvSpPr/>
          <p:nvPr/>
        </p:nvSpPr>
        <p:spPr>
          <a:xfrm>
            <a:off x="10329574" y="805696"/>
            <a:ext cx="210777" cy="498580"/>
          </a:xfrm>
          <a:custGeom>
            <a:rect b="b" l="l" r="r" t="t"/>
            <a:pathLst>
              <a:path extrusionOk="0" h="498580" w="210777">
                <a:moveTo>
                  <a:pt x="0" y="0"/>
                </a:moveTo>
                <a:lnTo>
                  <a:pt x="210777" y="0"/>
                </a:lnTo>
                <a:lnTo>
                  <a:pt x="210777" y="498580"/>
                </a:lnTo>
                <a:lnTo>
                  <a:pt x="0" y="49858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 name="Google Shape;42;p51"/>
          <p:cNvSpPr/>
          <p:nvPr/>
        </p:nvSpPr>
        <p:spPr>
          <a:xfrm rot="2700000">
            <a:off x="12001474" y="1499394"/>
            <a:ext cx="210775" cy="498575"/>
          </a:xfrm>
          <a:custGeom>
            <a:rect b="b" l="l" r="r" t="t"/>
            <a:pathLst>
              <a:path extrusionOk="0" h="498575" w="210775">
                <a:moveTo>
                  <a:pt x="0" y="0"/>
                </a:moveTo>
                <a:lnTo>
                  <a:pt x="210775" y="0"/>
                </a:lnTo>
                <a:lnTo>
                  <a:pt x="210775" y="498575"/>
                </a:lnTo>
                <a:lnTo>
                  <a:pt x="0" y="498575"/>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 name="Google Shape;43;p51"/>
          <p:cNvSpPr/>
          <p:nvPr/>
        </p:nvSpPr>
        <p:spPr>
          <a:xfrm rot="5400000">
            <a:off x="12693428" y="3172358"/>
            <a:ext cx="210777" cy="498580"/>
          </a:xfrm>
          <a:custGeom>
            <a:rect b="b" l="l" r="r" t="t"/>
            <a:pathLst>
              <a:path extrusionOk="0" h="498580" w="210777">
                <a:moveTo>
                  <a:pt x="0" y="0"/>
                </a:moveTo>
                <a:lnTo>
                  <a:pt x="210777" y="0"/>
                </a:lnTo>
                <a:lnTo>
                  <a:pt x="210777" y="498580"/>
                </a:lnTo>
                <a:lnTo>
                  <a:pt x="0" y="49858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4" name="Google Shape;44;p51"/>
          <p:cNvSpPr/>
          <p:nvPr/>
        </p:nvSpPr>
        <p:spPr>
          <a:xfrm rot="8100000">
            <a:off x="11999638" y="4844344"/>
            <a:ext cx="210775" cy="498575"/>
          </a:xfrm>
          <a:custGeom>
            <a:rect b="b" l="l" r="r" t="t"/>
            <a:pathLst>
              <a:path extrusionOk="0" h="498575" w="210775">
                <a:moveTo>
                  <a:pt x="0" y="0"/>
                </a:moveTo>
                <a:lnTo>
                  <a:pt x="210775" y="0"/>
                </a:lnTo>
                <a:lnTo>
                  <a:pt x="210775" y="498575"/>
                </a:lnTo>
                <a:lnTo>
                  <a:pt x="0" y="498575"/>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5" name="Google Shape;45;p51"/>
          <p:cNvSpPr/>
          <p:nvPr/>
        </p:nvSpPr>
        <p:spPr>
          <a:xfrm rot="10800000">
            <a:off x="10326748" y="5536174"/>
            <a:ext cx="210777" cy="498580"/>
          </a:xfrm>
          <a:custGeom>
            <a:rect b="b" l="l" r="r" t="t"/>
            <a:pathLst>
              <a:path extrusionOk="0" h="498580" w="210777">
                <a:moveTo>
                  <a:pt x="0" y="0"/>
                </a:moveTo>
                <a:lnTo>
                  <a:pt x="210777" y="0"/>
                </a:lnTo>
                <a:lnTo>
                  <a:pt x="210777" y="498580"/>
                </a:lnTo>
                <a:lnTo>
                  <a:pt x="0" y="49858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 name="Google Shape;46;p51"/>
          <p:cNvSpPr/>
          <p:nvPr/>
        </p:nvSpPr>
        <p:spPr>
          <a:xfrm rot="-8100000">
            <a:off x="8654664" y="4842300"/>
            <a:ext cx="210775" cy="498575"/>
          </a:xfrm>
          <a:custGeom>
            <a:rect b="b" l="l" r="r" t="t"/>
            <a:pathLst>
              <a:path extrusionOk="0" h="498575" w="210775">
                <a:moveTo>
                  <a:pt x="0" y="0"/>
                </a:moveTo>
                <a:lnTo>
                  <a:pt x="210775" y="0"/>
                </a:lnTo>
                <a:lnTo>
                  <a:pt x="210775" y="498575"/>
                </a:lnTo>
                <a:lnTo>
                  <a:pt x="0" y="498575"/>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7" name="Google Shape;47;p51"/>
          <p:cNvSpPr/>
          <p:nvPr/>
        </p:nvSpPr>
        <p:spPr>
          <a:xfrm rot="-5400000">
            <a:off x="7962951" y="3169531"/>
            <a:ext cx="210777" cy="498580"/>
          </a:xfrm>
          <a:custGeom>
            <a:rect b="b" l="l" r="r" t="t"/>
            <a:pathLst>
              <a:path extrusionOk="0" h="498580" w="210777">
                <a:moveTo>
                  <a:pt x="0" y="0"/>
                </a:moveTo>
                <a:lnTo>
                  <a:pt x="210777" y="0"/>
                </a:lnTo>
                <a:lnTo>
                  <a:pt x="210777" y="498580"/>
                </a:lnTo>
                <a:lnTo>
                  <a:pt x="0" y="498580"/>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8" name="Google Shape;48;p51"/>
          <p:cNvSpPr/>
          <p:nvPr/>
        </p:nvSpPr>
        <p:spPr>
          <a:xfrm rot="-2700000">
            <a:off x="8656600" y="1497405"/>
            <a:ext cx="210775" cy="498575"/>
          </a:xfrm>
          <a:custGeom>
            <a:rect b="b" l="l" r="r" t="t"/>
            <a:pathLst>
              <a:path extrusionOk="0" h="498575" w="210775">
                <a:moveTo>
                  <a:pt x="0" y="0"/>
                </a:moveTo>
                <a:lnTo>
                  <a:pt x="210775" y="0"/>
                </a:lnTo>
                <a:lnTo>
                  <a:pt x="210775" y="498575"/>
                </a:lnTo>
                <a:lnTo>
                  <a:pt x="0" y="498575"/>
                </a:lnTo>
                <a:close/>
              </a:path>
            </a:pathLst>
          </a:cu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mc:AlternateContent>
    <mc:Choice Requires="p14">
      <p:transition spd="slow" p14:dur="1500">
        <p:pus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1_Custom Layout">
  <p:cSld name="41_Custom Layout">
    <p:spTree>
      <p:nvGrpSpPr>
        <p:cNvPr id="49" name="Shape 49"/>
        <p:cNvGrpSpPr/>
        <p:nvPr/>
      </p:nvGrpSpPr>
      <p:grpSpPr>
        <a:xfrm>
          <a:off x="0" y="0"/>
          <a:ext cx="0" cy="0"/>
          <a:chOff x="0" y="0"/>
          <a:chExt cx="0" cy="0"/>
        </a:xfrm>
      </p:grpSpPr>
      <p:sp>
        <p:nvSpPr>
          <p:cNvPr id="50" name="Google Shape;50;p53"/>
          <p:cNvSpPr/>
          <p:nvPr>
            <p:ph idx="2" type="pic"/>
          </p:nvPr>
        </p:nvSpPr>
        <p:spPr>
          <a:xfrm>
            <a:off x="1966047" y="1844720"/>
            <a:ext cx="1400680" cy="1399662"/>
          </a:xfrm>
          <a:prstGeom prst="ellipse">
            <a:avLst/>
          </a:prstGeom>
          <a:noFill/>
          <a:ln>
            <a:noFill/>
          </a:ln>
        </p:spPr>
      </p:sp>
      <p:sp>
        <p:nvSpPr>
          <p:cNvPr id="51" name="Google Shape;51;p53"/>
          <p:cNvSpPr/>
          <p:nvPr>
            <p:ph idx="3" type="pic"/>
          </p:nvPr>
        </p:nvSpPr>
        <p:spPr>
          <a:xfrm>
            <a:off x="8839423" y="1844720"/>
            <a:ext cx="1400680" cy="1399662"/>
          </a:xfrm>
          <a:prstGeom prst="ellipse">
            <a:avLst/>
          </a:prstGeom>
          <a:noFill/>
          <a:ln>
            <a:noFill/>
          </a:ln>
        </p:spPr>
      </p:sp>
      <p:sp>
        <p:nvSpPr>
          <p:cNvPr id="52" name="Google Shape;52;p53"/>
          <p:cNvSpPr/>
          <p:nvPr>
            <p:ph idx="4" type="pic"/>
          </p:nvPr>
        </p:nvSpPr>
        <p:spPr>
          <a:xfrm>
            <a:off x="5401516" y="1844720"/>
            <a:ext cx="1400680" cy="1399662"/>
          </a:xfrm>
          <a:prstGeom prst="ellipse">
            <a:avLst/>
          </a:prstGeom>
          <a:noFill/>
          <a:ln>
            <a:noFill/>
          </a:ln>
        </p:spPr>
      </p:sp>
    </p:spTree>
  </p:cSld>
  <p:clrMapOvr>
    <a:masterClrMapping/>
  </p:clrMapOvr>
  <mc:AlternateContent>
    <mc:Choice Requires="p14">
      <p:transition spd="slow" p14:dur="1500">
        <p:push/>
      </p:transition>
    </mc:Choice>
    <mc:Fallback>
      <p:transition spd="slow">
        <p:fade/>
      </p:transition>
    </mc:Fallback>
  </mc:AlternateContent>
  <p:extLst>
    <p:ext uri="{DCECCB84-F9BA-43D5-87BE-67443E8EF086}">
      <p15:sldGuideLst>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2" Type="http://schemas.openxmlformats.org/officeDocument/2006/relationships/theme" Target="../theme/theme1.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43"/>
          <p:cNvPicPr preferRelativeResize="0"/>
          <p:nvPr/>
        </p:nvPicPr>
        <p:blipFill rotWithShape="1">
          <a:blip r:embed="rId1">
            <a:alphaModFix/>
          </a:blip>
          <a:srcRect b="0" l="0" r="0" t="0"/>
          <a:stretch/>
        </p:blipFill>
        <p:spPr>
          <a:xfrm>
            <a:off x="10276052" y="177997"/>
            <a:ext cx="1756140" cy="427121"/>
          </a:xfrm>
          <a:prstGeom prst="rect">
            <a:avLst/>
          </a:prstGeom>
          <a:noFill/>
          <a:ln>
            <a:noFill/>
          </a:ln>
        </p:spPr>
      </p:pic>
      <p:pic>
        <p:nvPicPr>
          <p:cNvPr id="11" name="Google Shape;11;p43"/>
          <p:cNvPicPr preferRelativeResize="0"/>
          <p:nvPr/>
        </p:nvPicPr>
        <p:blipFill rotWithShape="1">
          <a:blip r:embed="rId1">
            <a:alphaModFix/>
          </a:blip>
          <a:srcRect b="0" l="12839" r="75455" t="0"/>
          <a:stretch/>
        </p:blipFill>
        <p:spPr>
          <a:xfrm>
            <a:off x="0" y="0"/>
            <a:ext cx="3300583" cy="6858000"/>
          </a:xfrm>
          <a:custGeom>
            <a:rect b="b" l="l" r="r" t="t"/>
            <a:pathLst>
              <a:path extrusionOk="0" h="6858000" w="3300583">
                <a:moveTo>
                  <a:pt x="0" y="0"/>
                </a:moveTo>
                <a:lnTo>
                  <a:pt x="3300583" y="0"/>
                </a:lnTo>
                <a:lnTo>
                  <a:pt x="3300583" y="6858000"/>
                </a:lnTo>
                <a:lnTo>
                  <a:pt x="0" y="6858000"/>
                </a:lnTo>
                <a:close/>
              </a:path>
            </a:pathLst>
          </a:custGeom>
          <a:noFill/>
          <a:ln>
            <a:noFill/>
          </a:ln>
        </p:spPr>
      </p:pic>
      <p:sp>
        <p:nvSpPr>
          <p:cNvPr id="12" name="Google Shape;12;p43"/>
          <p:cNvSpPr/>
          <p:nvPr/>
        </p:nvSpPr>
        <p:spPr>
          <a:xfrm>
            <a:off x="0" y="0"/>
            <a:ext cx="3300583" cy="6858000"/>
          </a:xfrm>
          <a:prstGeom prst="rect">
            <a:avLst/>
          </a:prstGeom>
          <a:solidFill>
            <a:schemeClr val="lt1">
              <a:alpha val="9490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 name="Google Shape;13;p43"/>
          <p:cNvSpPr txBox="1"/>
          <p:nvPr/>
        </p:nvSpPr>
        <p:spPr>
          <a:xfrm>
            <a:off x="456122" y="6480651"/>
            <a:ext cx="537028"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fld id="{00000000-1234-1234-1234-123412341234}" type="slidenum">
              <a:rPr b="0" i="0" lang="en-US" sz="1050" u="none" cap="none" strike="noStrike">
                <a:solidFill>
                  <a:srgbClr val="3F3F3F"/>
                </a:solidFill>
                <a:latin typeface="Calibri"/>
                <a:ea typeface="Calibri"/>
                <a:cs typeface="Calibri"/>
                <a:sym typeface="Calibri"/>
              </a:rPr>
              <a:t>‹#›</a:t>
            </a:fld>
            <a:endParaRPr b="0" i="0" sz="1200" u="none" cap="none" strike="noStrike">
              <a:solidFill>
                <a:srgbClr val="3F3F3F"/>
              </a:solidFill>
              <a:latin typeface="Calibri"/>
              <a:ea typeface="Calibri"/>
              <a:cs typeface="Calibri"/>
              <a:sym typeface="Calibri"/>
            </a:endParaRPr>
          </a:p>
        </p:txBody>
      </p:sp>
      <p:sp>
        <p:nvSpPr>
          <p:cNvPr id="14" name="Google Shape;14;p43"/>
          <p:cNvSpPr txBox="1"/>
          <p:nvPr/>
        </p:nvSpPr>
        <p:spPr>
          <a:xfrm>
            <a:off x="9357405" y="6496040"/>
            <a:ext cx="2549842" cy="230832"/>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900"/>
              <a:buFont typeface="Arial"/>
              <a:buNone/>
            </a:pPr>
            <a:r>
              <a:rPr b="0" i="0" lang="en-US" sz="900" u="none" cap="none" strike="noStrike">
                <a:solidFill>
                  <a:srgbClr val="3F3F3F"/>
                </a:solidFill>
                <a:latin typeface="Montserrat"/>
                <a:ea typeface="Montserrat"/>
                <a:cs typeface="Montserrat"/>
                <a:sym typeface="Montserrat"/>
              </a:rPr>
              <a:t>LOGMASTER AUSTRALIA</a:t>
            </a:r>
            <a:endParaRPr b="0" i="0" sz="900" u="none" cap="none" strike="noStrike">
              <a:solidFill>
                <a:srgbClr val="3F3F3F"/>
              </a:solidFill>
              <a:latin typeface="Montserrat"/>
              <a:ea typeface="Montserrat"/>
              <a:cs typeface="Montserrat"/>
              <a:sym typeface="Montserrat"/>
            </a:endParaRPr>
          </a:p>
        </p:txBody>
      </p:sp>
      <p:sp>
        <p:nvSpPr>
          <p:cNvPr id="15" name="Google Shape;15;p43"/>
          <p:cNvSpPr/>
          <p:nvPr/>
        </p:nvSpPr>
        <p:spPr>
          <a:xfrm>
            <a:off x="11920996" y="6555582"/>
            <a:ext cx="271004" cy="111748"/>
          </a:xfrm>
          <a:prstGeom prst="rect">
            <a:avLst/>
          </a:prstGeom>
          <a:solidFill>
            <a:srgbClr val="EE533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sp>
        <p:nvSpPr>
          <p:cNvPr id="16" name="Google Shape;16;p43"/>
          <p:cNvSpPr txBox="1"/>
          <p:nvPr/>
        </p:nvSpPr>
        <p:spPr>
          <a:xfrm>
            <a:off x="99358" y="6480651"/>
            <a:ext cx="537028" cy="2616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3F3F3F"/>
                </a:solidFill>
                <a:latin typeface="Calibri"/>
                <a:ea typeface="Calibri"/>
                <a:cs typeface="Calibri"/>
                <a:sym typeface="Calibri"/>
              </a:rPr>
              <a:t>Page</a:t>
            </a:r>
            <a:endParaRPr b="0" i="0" sz="1400" u="none" cap="none" strike="noStrike">
              <a:solidFill>
                <a:srgbClr val="000000"/>
              </a:solidFill>
              <a:latin typeface="Arial"/>
              <a:ea typeface="Arial"/>
              <a:cs typeface="Arial"/>
              <a:sym typeface="Arial"/>
            </a:endParaRPr>
          </a:p>
        </p:txBody>
      </p:sp>
      <p:sp>
        <p:nvSpPr>
          <p:cNvPr id="17" name="Google Shape;17;p43"/>
          <p:cNvSpPr/>
          <p:nvPr/>
        </p:nvSpPr>
        <p:spPr>
          <a:xfrm>
            <a:off x="-5831" y="6555582"/>
            <a:ext cx="91440" cy="111748"/>
          </a:xfrm>
          <a:prstGeom prst="rect">
            <a:avLst/>
          </a:prstGeom>
          <a:solidFill>
            <a:srgbClr val="F1742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1500">
        <p:push/>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guide id="3">
          <p15:clr>
            <a:srgbClr val="F26B43"/>
          </p15:clr>
        </p15:guide>
        <p15:guide id="4" pos="7680">
          <p15:clr>
            <a:srgbClr val="F26B43"/>
          </p15:clr>
        </p15:guide>
        <p15:guide id="5" orient="horz">
          <p15:clr>
            <a:srgbClr val="F26B43"/>
          </p15:clr>
        </p15:guide>
        <p15:guide id="6" orient="horz" pos="432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pic>
        <p:nvPicPr>
          <p:cNvPr id="58" name="Google Shape;58;p1"/>
          <p:cNvPicPr preferRelativeResize="0"/>
          <p:nvPr>
            <p:ph idx="2" type="pic"/>
          </p:nvPr>
        </p:nvPicPr>
        <p:blipFill rotWithShape="1">
          <a:blip r:embed="rId3">
            <a:alphaModFix/>
          </a:blip>
          <a:srcRect b="4995" l="0" r="0" t="5004"/>
          <a:stretch/>
        </p:blipFill>
        <p:spPr>
          <a:xfrm>
            <a:off x="0" y="0"/>
            <a:ext cx="12192000" cy="6858000"/>
          </a:xfrm>
          <a:prstGeom prst="rect">
            <a:avLst/>
          </a:prstGeom>
          <a:noFill/>
          <a:ln>
            <a:noFill/>
          </a:ln>
        </p:spPr>
      </p:pic>
      <p:sp>
        <p:nvSpPr>
          <p:cNvPr id="59" name="Google Shape;59;p1"/>
          <p:cNvSpPr/>
          <p:nvPr/>
        </p:nvSpPr>
        <p:spPr>
          <a:xfrm rot="-2274005">
            <a:off x="362647" y="1425064"/>
            <a:ext cx="1386256" cy="7652312"/>
          </a:xfrm>
          <a:custGeom>
            <a:rect b="b" l="l" r="r" t="t"/>
            <a:pathLst>
              <a:path extrusionOk="0" h="15333785" w="2769295">
                <a:moveTo>
                  <a:pt x="2769295" y="0"/>
                </a:moveTo>
                <a:lnTo>
                  <a:pt x="2769294" y="15333785"/>
                </a:lnTo>
                <a:lnTo>
                  <a:pt x="1" y="13188018"/>
                </a:lnTo>
                <a:lnTo>
                  <a:pt x="0" y="3574009"/>
                </a:lnTo>
                <a:lnTo>
                  <a:pt x="2769295" y="0"/>
                </a:lnTo>
                <a:close/>
              </a:path>
            </a:pathLst>
          </a:custGeom>
          <a:solidFill>
            <a:srgbClr val="F17422">
              <a:alpha val="7294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lt1"/>
              </a:solidFill>
              <a:latin typeface="Calibri"/>
              <a:ea typeface="Calibri"/>
              <a:cs typeface="Calibri"/>
              <a:sym typeface="Calibri"/>
            </a:endParaRPr>
          </a:p>
        </p:txBody>
      </p:sp>
      <p:sp>
        <p:nvSpPr>
          <p:cNvPr id="60" name="Google Shape;60;p1"/>
          <p:cNvSpPr/>
          <p:nvPr/>
        </p:nvSpPr>
        <p:spPr>
          <a:xfrm rot="-2266185">
            <a:off x="-1531328" y="4027202"/>
            <a:ext cx="2332465" cy="4800741"/>
          </a:xfrm>
          <a:custGeom>
            <a:rect b="b" l="l" r="r" t="t"/>
            <a:pathLst>
              <a:path extrusionOk="0" h="9619777" w="4884142">
                <a:moveTo>
                  <a:pt x="4882210" y="0"/>
                </a:moveTo>
                <a:cubicBezTo>
                  <a:pt x="4889028" y="3271950"/>
                  <a:pt x="4875076" y="6347827"/>
                  <a:pt x="4881894" y="9619777"/>
                </a:cubicBezTo>
                <a:lnTo>
                  <a:pt x="0" y="6017057"/>
                </a:lnTo>
                <a:lnTo>
                  <a:pt x="4882210" y="0"/>
                </a:lnTo>
                <a:close/>
              </a:path>
            </a:pathLst>
          </a:custGeom>
          <a:solidFill>
            <a:srgbClr val="0D6BA8">
              <a:alpha val="82745"/>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lt1"/>
              </a:solidFill>
              <a:latin typeface="Calibri"/>
              <a:ea typeface="Calibri"/>
              <a:cs typeface="Calibri"/>
              <a:sym typeface="Calibri"/>
            </a:endParaRPr>
          </a:p>
        </p:txBody>
      </p:sp>
      <p:sp>
        <p:nvSpPr>
          <p:cNvPr id="61" name="Google Shape;61;p1"/>
          <p:cNvSpPr/>
          <p:nvPr/>
        </p:nvSpPr>
        <p:spPr>
          <a:xfrm rot="10800000">
            <a:off x="6858000" y="0"/>
            <a:ext cx="5334000" cy="6858000"/>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lt1"/>
              </a:solidFill>
              <a:latin typeface="Calibri"/>
              <a:ea typeface="Calibri"/>
              <a:cs typeface="Calibri"/>
              <a:sym typeface="Calibri"/>
            </a:endParaRPr>
          </a:p>
        </p:txBody>
      </p:sp>
      <p:sp>
        <p:nvSpPr>
          <p:cNvPr id="62" name="Google Shape;62;p1"/>
          <p:cNvSpPr/>
          <p:nvPr/>
        </p:nvSpPr>
        <p:spPr>
          <a:xfrm>
            <a:off x="12192000" y="7315200"/>
            <a:ext cx="50800" cy="23019"/>
          </a:xfrm>
          <a:prstGeom prst="rect">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lt1"/>
              </a:solidFill>
              <a:latin typeface="Calibri"/>
              <a:ea typeface="Calibri"/>
              <a:cs typeface="Calibri"/>
              <a:sym typeface="Calibri"/>
            </a:endParaRPr>
          </a:p>
        </p:txBody>
      </p:sp>
      <p:sp>
        <p:nvSpPr>
          <p:cNvPr id="63" name="Google Shape;63;p1"/>
          <p:cNvSpPr/>
          <p:nvPr/>
        </p:nvSpPr>
        <p:spPr>
          <a:xfrm>
            <a:off x="2612225" y="1800225"/>
            <a:ext cx="9579596" cy="3029727"/>
          </a:xfrm>
          <a:custGeom>
            <a:rect b="b" l="l" r="r" t="t"/>
            <a:pathLst>
              <a:path extrusionOk="0" h="6515542" w="19159191">
                <a:moveTo>
                  <a:pt x="0" y="0"/>
                </a:moveTo>
                <a:lnTo>
                  <a:pt x="19159191" y="0"/>
                </a:lnTo>
                <a:lnTo>
                  <a:pt x="19159191" y="6515542"/>
                </a:lnTo>
                <a:lnTo>
                  <a:pt x="5121737" y="6515542"/>
                </a:lnTo>
                <a:close/>
              </a:path>
            </a:pathLst>
          </a:custGeom>
          <a:solidFill>
            <a:srgbClr val="0D6BA8">
              <a:alpha val="92941"/>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lt1"/>
              </a:solidFill>
              <a:latin typeface="Calibri"/>
              <a:ea typeface="Calibri"/>
              <a:cs typeface="Calibri"/>
              <a:sym typeface="Calibri"/>
            </a:endParaRPr>
          </a:p>
        </p:txBody>
      </p:sp>
      <p:sp>
        <p:nvSpPr>
          <p:cNvPr id="64" name="Google Shape;64;p1"/>
          <p:cNvSpPr txBox="1"/>
          <p:nvPr/>
        </p:nvSpPr>
        <p:spPr>
          <a:xfrm>
            <a:off x="4696008" y="2211622"/>
            <a:ext cx="6887100" cy="108510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2800"/>
              <a:buFont typeface="Arial"/>
              <a:buNone/>
            </a:pPr>
            <a:r>
              <a:rPr b="0" i="0" lang="en-US" sz="2800" u="none" cap="none" strike="noStrike">
                <a:solidFill>
                  <a:schemeClr val="lt1"/>
                </a:solidFill>
                <a:latin typeface="Montserrat"/>
                <a:ea typeface="Montserrat"/>
                <a:cs typeface="Montserrat"/>
                <a:sym typeface="Montserrat"/>
              </a:rPr>
              <a:t>LOGMASTER AUSTRALIA</a:t>
            </a:r>
            <a:endParaRPr b="0" i="0" sz="1800" u="none" cap="none" strike="noStrike">
              <a:solidFill>
                <a:schemeClr val="lt1"/>
              </a:solidFill>
              <a:latin typeface="Montserrat"/>
              <a:ea typeface="Montserrat"/>
              <a:cs typeface="Montserrat"/>
              <a:sym typeface="Montserrat"/>
            </a:endParaRPr>
          </a:p>
          <a:p>
            <a:pPr indent="0" lvl="0" marL="0" marR="0" rtl="0" algn="r">
              <a:lnSpc>
                <a:spcPct val="100000"/>
              </a:lnSpc>
              <a:spcBef>
                <a:spcPts val="0"/>
              </a:spcBef>
              <a:spcAft>
                <a:spcPts val="0"/>
              </a:spcAft>
              <a:buClr>
                <a:srgbClr val="000000"/>
              </a:buClr>
              <a:buSzPts val="1800"/>
              <a:buFont typeface="Arial"/>
              <a:buNone/>
            </a:pPr>
            <a:r>
              <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200"/>
              <a:buFont typeface="Arial"/>
              <a:buNone/>
            </a:pPr>
            <a:r>
              <a:t/>
            </a:r>
            <a:endParaRPr b="0" i="0" sz="1200" u="none" cap="none" strike="noStrike">
              <a:solidFill>
                <a:schemeClr val="lt1"/>
              </a:solidFill>
              <a:latin typeface="Montserrat"/>
              <a:ea typeface="Montserrat"/>
              <a:cs typeface="Montserrat"/>
              <a:sym typeface="Montserrat"/>
            </a:endParaRPr>
          </a:p>
          <a:p>
            <a:pPr indent="0" lvl="0" marL="0" marR="0" rtl="0" algn="r">
              <a:lnSpc>
                <a:spcPct val="100000"/>
              </a:lnSpc>
              <a:spcBef>
                <a:spcPts val="0"/>
              </a:spcBef>
              <a:spcAft>
                <a:spcPts val="0"/>
              </a:spcAft>
              <a:buClr>
                <a:srgbClr val="000000"/>
              </a:buClr>
              <a:buSzPts val="1200"/>
              <a:buFont typeface="Arial"/>
              <a:buNone/>
            </a:pPr>
            <a:r>
              <a:t/>
            </a:r>
            <a:endParaRPr b="0" i="0" sz="1050" u="none" cap="none" strike="noStrike">
              <a:solidFill>
                <a:srgbClr val="000000"/>
              </a:solidFill>
              <a:latin typeface="Arial"/>
              <a:ea typeface="Arial"/>
              <a:cs typeface="Arial"/>
              <a:sym typeface="Arial"/>
            </a:endParaRPr>
          </a:p>
        </p:txBody>
      </p:sp>
      <p:sp>
        <p:nvSpPr>
          <p:cNvPr id="65" name="Google Shape;65;p1"/>
          <p:cNvSpPr txBox="1"/>
          <p:nvPr/>
        </p:nvSpPr>
        <p:spPr>
          <a:xfrm>
            <a:off x="5208400" y="3723875"/>
            <a:ext cx="6374700" cy="52320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0" i="0" lang="en-US" sz="1400" u="none" cap="none" strike="noStrike">
                <a:solidFill>
                  <a:schemeClr val="lt1"/>
                </a:solidFill>
                <a:latin typeface="Montserrat"/>
                <a:ea typeface="Montserrat"/>
                <a:cs typeface="Montserrat"/>
                <a:sym typeface="Montserrat"/>
              </a:rPr>
              <a:t>Logmaster is an Australian tech company specialising in compliance automation for passenger transport, freight and logistics businesses.</a:t>
            </a:r>
            <a:endParaRPr b="0" i="0" sz="1400" u="none" cap="none" strike="noStrike">
              <a:solidFill>
                <a:srgbClr val="000000"/>
              </a:solidFill>
              <a:latin typeface="Arial"/>
              <a:ea typeface="Arial"/>
              <a:cs typeface="Arial"/>
              <a:sym typeface="Arial"/>
            </a:endParaRPr>
          </a:p>
        </p:txBody>
      </p:sp>
      <p:cxnSp>
        <p:nvCxnSpPr>
          <p:cNvPr id="66" name="Google Shape;66;p1"/>
          <p:cNvCxnSpPr/>
          <p:nvPr/>
        </p:nvCxnSpPr>
        <p:spPr>
          <a:xfrm rot="10800000">
            <a:off x="8231054" y="3555808"/>
            <a:ext cx="3258113" cy="0"/>
          </a:xfrm>
          <a:prstGeom prst="straightConnector1">
            <a:avLst/>
          </a:prstGeom>
          <a:noFill/>
          <a:ln cap="flat" cmpd="sng" w="9525">
            <a:solidFill>
              <a:srgbClr val="F17422"/>
            </a:solidFill>
            <a:prstDash val="solid"/>
            <a:miter lim="800000"/>
            <a:headEnd len="sm" w="sm" type="none"/>
            <a:tailEnd len="sm" w="sm" type="none"/>
          </a:ln>
        </p:spPr>
      </p:cxnSp>
      <p:pic>
        <p:nvPicPr>
          <p:cNvPr id="67" name="Google Shape;67;p1"/>
          <p:cNvPicPr preferRelativeResize="0"/>
          <p:nvPr/>
        </p:nvPicPr>
        <p:blipFill rotWithShape="1">
          <a:blip r:embed="rId4">
            <a:alphaModFix/>
          </a:blip>
          <a:srcRect b="0" l="0" r="0" t="0"/>
          <a:stretch/>
        </p:blipFill>
        <p:spPr>
          <a:xfrm>
            <a:off x="8360147" y="657051"/>
            <a:ext cx="2999925" cy="72963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5"/>
          <p:cNvSpPr txBox="1"/>
          <p:nvPr/>
        </p:nvSpPr>
        <p:spPr>
          <a:xfrm>
            <a:off x="470811" y="1524988"/>
            <a:ext cx="11593500" cy="3617100"/>
          </a:xfrm>
          <a:prstGeom prst="rect">
            <a:avLst/>
          </a:prstGeom>
          <a:noFill/>
          <a:ln>
            <a:noFill/>
          </a:ln>
        </p:spPr>
        <p:txBody>
          <a:bodyPr anchorCtr="0" anchor="t" bIns="45700" lIns="91425" spcFirstLastPara="1" rIns="91425" wrap="square" tIns="45700">
            <a:spAutoFit/>
          </a:bodyPr>
          <a:lstStyle/>
          <a:p>
            <a:pPr indent="-276225" lvl="0" marL="285750" marR="0" rtl="0" algn="l">
              <a:lnSpc>
                <a:spcPct val="100000"/>
              </a:lnSpc>
              <a:spcBef>
                <a:spcPts val="0"/>
              </a:spcBef>
              <a:spcAft>
                <a:spcPts val="0"/>
              </a:spcAft>
              <a:buClr>
                <a:srgbClr val="F17422"/>
              </a:buClr>
              <a:buSzPts val="1800"/>
              <a:buFont typeface="Arial"/>
              <a:buChar char="•"/>
            </a:pPr>
            <a:r>
              <a:rPr b="0" i="0" lang="en-US" sz="1800" u="none" cap="none" strike="noStrike">
                <a:solidFill>
                  <a:schemeClr val="dk1"/>
                </a:solidFill>
                <a:latin typeface="Montserrat"/>
                <a:ea typeface="Montserrat"/>
                <a:cs typeface="Montserrat"/>
                <a:sym typeface="Montserrat"/>
              </a:rPr>
              <a:t>Logmaster is a technology company that specialises in electronic work diary and compliance management systems for the trucking and transport industry in Australia. The Logmaster system is accredited by the National Heavy Vehicle Regulator and is compliant to use Australia wide.</a:t>
            </a:r>
            <a:endParaRPr b="0" i="0" sz="1800" u="none" cap="none" strike="noStrike">
              <a:solidFill>
                <a:srgbClr val="000000"/>
              </a:solidFill>
              <a:latin typeface="Arial"/>
              <a:ea typeface="Arial"/>
              <a:cs typeface="Arial"/>
              <a:sym typeface="Arial"/>
            </a:endParaRPr>
          </a:p>
          <a:p>
            <a:pPr indent="-161925" lvl="0" marL="285750" marR="0" rtl="0" algn="l">
              <a:lnSpc>
                <a:spcPct val="100000"/>
              </a:lnSpc>
              <a:spcBef>
                <a:spcPts val="0"/>
              </a:spcBef>
              <a:spcAft>
                <a:spcPts val="0"/>
              </a:spcAft>
              <a:buClr>
                <a:srgbClr val="F17422"/>
              </a:buClr>
              <a:buSzPts val="1950"/>
              <a:buFont typeface="Arial"/>
              <a:buNone/>
            </a:pPr>
            <a:r>
              <a:t/>
            </a:r>
            <a:endParaRPr b="0" i="0" sz="1800" u="none" cap="none" strike="noStrike">
              <a:solidFill>
                <a:schemeClr val="dk1"/>
              </a:solidFill>
              <a:latin typeface="Montserrat"/>
              <a:ea typeface="Montserrat"/>
              <a:cs typeface="Montserrat"/>
              <a:sym typeface="Montserrat"/>
            </a:endParaRPr>
          </a:p>
          <a:p>
            <a:pPr indent="-276225" lvl="0" marL="285750" marR="0" rtl="0" algn="l">
              <a:lnSpc>
                <a:spcPct val="100000"/>
              </a:lnSpc>
              <a:spcBef>
                <a:spcPts val="0"/>
              </a:spcBef>
              <a:spcAft>
                <a:spcPts val="0"/>
              </a:spcAft>
              <a:buClr>
                <a:srgbClr val="F17422"/>
              </a:buClr>
              <a:buSzPts val="1800"/>
              <a:buFont typeface="Arial"/>
              <a:buChar char="•"/>
            </a:pPr>
            <a:r>
              <a:rPr b="0" i="0" lang="en-US" sz="1800" u="none" cap="none" strike="noStrike">
                <a:solidFill>
                  <a:schemeClr val="dk1"/>
                </a:solidFill>
                <a:latin typeface="Montserrat"/>
                <a:ea typeface="Montserrat"/>
                <a:cs typeface="Montserrat"/>
                <a:sym typeface="Montserrat"/>
              </a:rPr>
              <a:t>The Logmaster system has been designed to automate and simplify transport safety and compliance. The Logmaster mobile app removes the need to carry a paper work diary and allows operational efficiencies in transmitting driver work and rest information to company record keepers in real-time. The Logmaster mobile app is approved for use on all Android and Apple smartphones and tablets running recent and current operating systems. It has been designed to be the first choice when considering price, value, features, compatibility, additional compliance components and customisation</a:t>
            </a:r>
            <a:r>
              <a:rPr lang="en-US" sz="1800">
                <a:solidFill>
                  <a:schemeClr val="dk1"/>
                </a:solidFill>
                <a:latin typeface="Montserrat"/>
                <a:ea typeface="Montserrat"/>
                <a:cs typeface="Montserrat"/>
                <a:sym typeface="Montserrat"/>
              </a:rPr>
              <a:t>.</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Montserrat"/>
              <a:ea typeface="Montserrat"/>
              <a:cs typeface="Montserrat"/>
              <a:sym typeface="Montserrat"/>
            </a:endParaRPr>
          </a:p>
        </p:txBody>
      </p:sp>
      <p:grpSp>
        <p:nvGrpSpPr>
          <p:cNvPr id="73" name="Google Shape;73;p5"/>
          <p:cNvGrpSpPr/>
          <p:nvPr/>
        </p:nvGrpSpPr>
        <p:grpSpPr>
          <a:xfrm>
            <a:off x="470812" y="565444"/>
            <a:ext cx="5747700" cy="568780"/>
            <a:chOff x="6218165" y="1451120"/>
            <a:chExt cx="5747700" cy="568780"/>
          </a:xfrm>
        </p:grpSpPr>
        <p:sp>
          <p:nvSpPr>
            <p:cNvPr id="74" name="Google Shape;74;p5"/>
            <p:cNvSpPr txBox="1"/>
            <p:nvPr/>
          </p:nvSpPr>
          <p:spPr>
            <a:xfrm>
              <a:off x="6218165" y="1451120"/>
              <a:ext cx="5747700" cy="523200"/>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EXECUTIVE SUMMARY</a:t>
              </a:r>
              <a:endParaRPr b="0" i="0" sz="1400" u="none" cap="none" strike="noStrike">
                <a:solidFill>
                  <a:srgbClr val="000000"/>
                </a:solidFill>
                <a:latin typeface="Arial"/>
                <a:ea typeface="Arial"/>
                <a:cs typeface="Arial"/>
                <a:sym typeface="Arial"/>
              </a:endParaRPr>
            </a:p>
          </p:txBody>
        </p:sp>
        <p:sp>
          <p:nvSpPr>
            <p:cNvPr id="75" name="Google Shape;75;p5"/>
            <p:cNvSpPr/>
            <p:nvPr/>
          </p:nvSpPr>
          <p:spPr>
            <a:xfrm>
              <a:off x="6354089" y="1974300"/>
              <a:ext cx="602400" cy="45600"/>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spTree>
  </p:cSld>
  <p:clrMapOvr>
    <a:masterClrMapping/>
  </p:clrMapOvr>
  <mc:AlternateContent>
    <mc:Choice Requires="p14">
      <p:transition spd="slow" p14:dur="1500">
        <p:push/>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pic>
        <p:nvPicPr>
          <p:cNvPr descr="How to fix iPhone that's stuck on black or blank screen after iOS 13 update" id="80" name="Google Shape;80;gff1646d96e_0_0"/>
          <p:cNvPicPr preferRelativeResize="0"/>
          <p:nvPr/>
        </p:nvPicPr>
        <p:blipFill rotWithShape="1">
          <a:blip r:embed="rId3">
            <a:alphaModFix/>
          </a:blip>
          <a:srcRect b="4216" l="29981" r="29613" t="3113"/>
          <a:stretch/>
        </p:blipFill>
        <p:spPr>
          <a:xfrm>
            <a:off x="8994354" y="791746"/>
            <a:ext cx="3030498" cy="5212818"/>
          </a:xfrm>
          <a:prstGeom prst="rect">
            <a:avLst/>
          </a:prstGeom>
          <a:noFill/>
          <a:ln>
            <a:noFill/>
          </a:ln>
        </p:spPr>
      </p:pic>
      <p:pic>
        <p:nvPicPr>
          <p:cNvPr id="81" name="Google Shape;81;gff1646d96e_0_0"/>
          <p:cNvPicPr preferRelativeResize="0"/>
          <p:nvPr/>
        </p:nvPicPr>
        <p:blipFill rotWithShape="1">
          <a:blip r:embed="rId4">
            <a:alphaModFix/>
          </a:blip>
          <a:srcRect b="0" l="0" r="0" t="0"/>
          <a:stretch/>
        </p:blipFill>
        <p:spPr>
          <a:xfrm>
            <a:off x="9438244" y="1445582"/>
            <a:ext cx="2121762" cy="4158804"/>
          </a:xfrm>
          <a:prstGeom prst="rect">
            <a:avLst/>
          </a:prstGeom>
          <a:noFill/>
          <a:ln>
            <a:noFill/>
          </a:ln>
        </p:spPr>
      </p:pic>
      <p:grpSp>
        <p:nvGrpSpPr>
          <p:cNvPr id="82" name="Google Shape;82;gff1646d96e_0_0"/>
          <p:cNvGrpSpPr/>
          <p:nvPr/>
        </p:nvGrpSpPr>
        <p:grpSpPr>
          <a:xfrm>
            <a:off x="372950" y="517394"/>
            <a:ext cx="7384645" cy="1006446"/>
            <a:chOff x="372956" y="1419537"/>
            <a:chExt cx="5747700" cy="1152067"/>
          </a:xfrm>
        </p:grpSpPr>
        <p:sp>
          <p:nvSpPr>
            <p:cNvPr id="83" name="Google Shape;83;gff1646d96e_0_0"/>
            <p:cNvSpPr txBox="1"/>
            <p:nvPr/>
          </p:nvSpPr>
          <p:spPr>
            <a:xfrm>
              <a:off x="372956" y="1419537"/>
              <a:ext cx="5747700" cy="1092300"/>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ELECTRONIC WORK DIARY OVERVIEW &amp; FEATURES</a:t>
              </a:r>
              <a:endParaRPr b="0" i="0" sz="1400" u="none" cap="none" strike="noStrike">
                <a:solidFill>
                  <a:srgbClr val="000000"/>
                </a:solidFill>
                <a:latin typeface="Arial"/>
                <a:ea typeface="Arial"/>
                <a:cs typeface="Arial"/>
                <a:sym typeface="Arial"/>
              </a:endParaRPr>
            </a:p>
          </p:txBody>
        </p:sp>
        <p:sp>
          <p:nvSpPr>
            <p:cNvPr id="84" name="Google Shape;84;gff1646d96e_0_0"/>
            <p:cNvSpPr/>
            <p:nvPr/>
          </p:nvSpPr>
          <p:spPr>
            <a:xfrm>
              <a:off x="508880" y="2526004"/>
              <a:ext cx="602400" cy="45600"/>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sp>
        <p:nvSpPr>
          <p:cNvPr id="85" name="Google Shape;85;gff1646d96e_0_0"/>
          <p:cNvSpPr txBox="1"/>
          <p:nvPr/>
        </p:nvSpPr>
        <p:spPr>
          <a:xfrm>
            <a:off x="441783" y="1731151"/>
            <a:ext cx="6175200" cy="3801900"/>
          </a:xfrm>
          <a:prstGeom prst="rect">
            <a:avLst/>
          </a:prstGeom>
          <a:noFill/>
          <a:ln>
            <a:noFill/>
          </a:ln>
        </p:spPr>
        <p:txBody>
          <a:bodyPr anchorCtr="0" anchor="ctr" bIns="45700" lIns="91425" spcFirstLastPara="1" rIns="91425" wrap="square" tIns="45700">
            <a:spAutoFit/>
          </a:bodyPr>
          <a:lstStyle/>
          <a:p>
            <a:pPr indent="-161925" lvl="0" marL="285750" marR="0" rtl="0" algn="l">
              <a:lnSpc>
                <a:spcPct val="100000"/>
              </a:lnSpc>
              <a:spcBef>
                <a:spcPts val="600"/>
              </a:spcBef>
              <a:spcAft>
                <a:spcPts val="0"/>
              </a:spcAft>
              <a:buClr>
                <a:srgbClr val="F17422"/>
              </a:buClr>
              <a:buSzPts val="1950"/>
              <a:buFont typeface="Arial"/>
              <a:buNone/>
            </a:pPr>
            <a:r>
              <a:t/>
            </a:r>
            <a:endParaRPr b="1" i="0" sz="1300" u="none" cap="none" strike="noStrike">
              <a:solidFill>
                <a:srgbClr val="F17422"/>
              </a:solidFill>
              <a:latin typeface="Montserrat"/>
              <a:ea typeface="Montserrat"/>
              <a:cs typeface="Montserrat"/>
              <a:sym typeface="Montserrat"/>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ACCESS DRIVER RECORDS</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FIT TO DRIVE </a:t>
            </a:r>
            <a:r>
              <a:rPr b="1" lang="en-US" sz="1700">
                <a:solidFill>
                  <a:schemeClr val="dk1"/>
                </a:solidFill>
                <a:latin typeface="Montserrat"/>
                <a:ea typeface="Montserrat"/>
                <a:cs typeface="Montserrat"/>
                <a:sym typeface="Montserrat"/>
              </a:rPr>
              <a:t>AND VEHICLE INSPECTIONS</a:t>
            </a:r>
            <a:endParaRPr b="1" sz="1700">
              <a:solidFill>
                <a:schemeClr val="dk1"/>
              </a:solidFill>
              <a:latin typeface="Montserrat"/>
              <a:ea typeface="Montserrat"/>
              <a:cs typeface="Montserrat"/>
              <a:sym typeface="Montserrat"/>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FULL STATISTICS</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MANAGE DRIVERS</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DEPOT MANAGEMENT</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1200"/>
              </a:spcBef>
              <a:spcAft>
                <a:spcPts val="0"/>
              </a:spcAft>
              <a:buClr>
                <a:srgbClr val="0D6BA8"/>
              </a:buClr>
              <a:buSzPts val="2350"/>
              <a:buFont typeface="Arial"/>
              <a:buChar char="•"/>
            </a:pPr>
            <a:r>
              <a:rPr b="1" i="0" lang="en-US" sz="1700" u="none" cap="none" strike="noStrike">
                <a:solidFill>
                  <a:schemeClr val="dk1"/>
                </a:solidFill>
                <a:latin typeface="Montserrat"/>
                <a:ea typeface="Montserrat"/>
                <a:cs typeface="Montserrat"/>
                <a:sym typeface="Montserrat"/>
              </a:rPr>
              <a:t>VEHICLE MANAGEMENT</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1200"/>
              </a:spcBef>
              <a:spcAft>
                <a:spcPts val="600"/>
              </a:spcAft>
              <a:buNone/>
            </a:pPr>
            <a:r>
              <a:t/>
            </a:r>
            <a:endParaRPr b="0" i="0" sz="1700" u="none" cap="none" strike="noStrike">
              <a:solidFill>
                <a:schemeClr val="dk1"/>
              </a:solidFill>
              <a:latin typeface="Montserrat"/>
              <a:ea typeface="Montserrat"/>
              <a:cs typeface="Montserrat"/>
              <a:sym typeface="Montserrat"/>
            </a:endParaRPr>
          </a:p>
        </p:txBody>
      </p:sp>
    </p:spTree>
  </p:cSld>
  <p:clrMapOvr>
    <a:masterClrMapping/>
  </p:clrMapOvr>
  <mc:AlternateContent>
    <mc:Choice Requires="p14">
      <p:transition spd="slow" p14:dur="1500">
        <p:pu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23"/>
          <p:cNvPicPr preferRelativeResize="0"/>
          <p:nvPr/>
        </p:nvPicPr>
        <p:blipFill rotWithShape="1">
          <a:blip r:embed="rId3">
            <a:alphaModFix/>
          </a:blip>
          <a:srcRect b="0" l="4791" r="4790" t="0"/>
          <a:stretch/>
        </p:blipFill>
        <p:spPr>
          <a:xfrm>
            <a:off x="5413969" y="941086"/>
            <a:ext cx="7805176" cy="5319265"/>
          </a:xfrm>
          <a:prstGeom prst="rect">
            <a:avLst/>
          </a:prstGeom>
          <a:noFill/>
          <a:ln>
            <a:noFill/>
          </a:ln>
        </p:spPr>
      </p:pic>
      <p:grpSp>
        <p:nvGrpSpPr>
          <p:cNvPr id="91" name="Google Shape;91;p23"/>
          <p:cNvGrpSpPr/>
          <p:nvPr/>
        </p:nvGrpSpPr>
        <p:grpSpPr>
          <a:xfrm>
            <a:off x="372500" y="226179"/>
            <a:ext cx="6981900" cy="800439"/>
            <a:chOff x="6218165" y="838544"/>
            <a:chExt cx="6981900" cy="1188300"/>
          </a:xfrm>
        </p:grpSpPr>
        <p:sp>
          <p:nvSpPr>
            <p:cNvPr id="92" name="Google Shape;92;p23"/>
            <p:cNvSpPr txBox="1"/>
            <p:nvPr/>
          </p:nvSpPr>
          <p:spPr>
            <a:xfrm>
              <a:off x="6218165" y="838544"/>
              <a:ext cx="6981900" cy="1188300"/>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EWD FOR TRANSPORT BUSINESSES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rgbClr val="3F3F3F"/>
                  </a:solidFill>
                  <a:latin typeface="Montserrat"/>
                  <a:ea typeface="Montserrat"/>
                  <a:cs typeface="Montserrat"/>
                  <a:sym typeface="Montserrat"/>
                </a:rPr>
                <a:t>LOGMASTER MANAGEMENT PORTAL</a:t>
              </a:r>
              <a:endParaRPr b="0" i="0" sz="1050" u="none" cap="none" strike="noStrike">
                <a:solidFill>
                  <a:srgbClr val="000000"/>
                </a:solidFill>
                <a:latin typeface="Arial"/>
                <a:ea typeface="Arial"/>
                <a:cs typeface="Arial"/>
                <a:sym typeface="Arial"/>
              </a:endParaRPr>
            </a:p>
          </p:txBody>
        </p:sp>
        <p:sp>
          <p:nvSpPr>
            <p:cNvPr id="93" name="Google Shape;93;p23"/>
            <p:cNvSpPr/>
            <p:nvPr/>
          </p:nvSpPr>
          <p:spPr>
            <a:xfrm>
              <a:off x="6354089" y="1974300"/>
              <a:ext cx="602429" cy="45719"/>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sp>
        <p:nvSpPr>
          <p:cNvPr id="94" name="Google Shape;94;p23"/>
          <p:cNvSpPr txBox="1"/>
          <p:nvPr/>
        </p:nvSpPr>
        <p:spPr>
          <a:xfrm>
            <a:off x="372493" y="1014957"/>
            <a:ext cx="5530500" cy="5356500"/>
          </a:xfrm>
          <a:prstGeom prst="rect">
            <a:avLst/>
          </a:prstGeom>
          <a:noFill/>
          <a:ln>
            <a:noFill/>
          </a:ln>
        </p:spPr>
        <p:txBody>
          <a:bodyPr anchorCtr="0" anchor="t" bIns="45700" lIns="91425" spcFirstLastPara="1" rIns="91425" wrap="square" tIns="45700">
            <a:spAutoFit/>
          </a:bodyPr>
          <a:lstStyle/>
          <a:p>
            <a:pPr indent="-260350" lvl="0" marL="285750" marR="0" rtl="0" algn="l">
              <a:lnSpc>
                <a:spcPct val="100000"/>
              </a:lnSpc>
              <a:spcBef>
                <a:spcPts val="6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Easily prepare for safety and compliance audits with exportable reports.</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Stay up to date with driver licence and vehicle registration renewals with smart expiry alerts.</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See real-time data on driver fitness and vehicle pre-start inspection declarations.</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Paper work diary log sheets can be entered into the system and checked for breaches.</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Fatigue breach alerts for your entire fleet.</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Access your record keeper portal securely in the cloud on any device, anywhere, anytime.</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Subscription management for ad-hoc drivers, employees and contractors.</a:t>
            </a:r>
            <a:endParaRPr b="0" i="0" sz="1400" u="none" cap="none" strike="noStrike">
              <a:solidFill>
                <a:srgbClr val="000000"/>
              </a:solidFill>
              <a:latin typeface="Arial"/>
              <a:ea typeface="Arial"/>
              <a:cs typeface="Arial"/>
              <a:sym typeface="Arial"/>
            </a:endParaRPr>
          </a:p>
          <a:p>
            <a:pPr indent="-260350" lvl="0" marL="285750" marR="0" rtl="0" algn="l">
              <a:lnSpc>
                <a:spcPct val="100000"/>
              </a:lnSpc>
              <a:spcBef>
                <a:spcPts val="1200"/>
              </a:spcBef>
              <a:spcAft>
                <a:spcPts val="600"/>
              </a:spcAft>
              <a:buClr>
                <a:srgbClr val="1371C3"/>
              </a:buClr>
              <a:buSzPts val="2000"/>
              <a:buFont typeface="Arial"/>
              <a:buChar char="•"/>
            </a:pPr>
            <a:r>
              <a:rPr b="0" i="0" lang="en-US" sz="1400" u="none" cap="none" strike="noStrike">
                <a:solidFill>
                  <a:schemeClr val="dk1"/>
                </a:solidFill>
                <a:latin typeface="Montserrat"/>
                <a:ea typeface="Montserrat"/>
                <a:cs typeface="Montserrat"/>
                <a:sym typeface="Montserrat"/>
              </a:rPr>
              <a:t>The driver depot configuration tools makes it easy for each of your depots to filter out driver and vehicle information that is not relevant to them.</a:t>
            </a:r>
            <a:endParaRPr b="0" i="0" sz="1400" u="none" cap="none" strike="noStrike">
              <a:solidFill>
                <a:srgbClr val="000000"/>
              </a:solidFill>
              <a:latin typeface="Arial"/>
              <a:ea typeface="Arial"/>
              <a:cs typeface="Arial"/>
              <a:sym typeface="Arial"/>
            </a:endParaRPr>
          </a:p>
        </p:txBody>
      </p:sp>
      <p:pic>
        <p:nvPicPr>
          <p:cNvPr id="95" name="Google Shape;95;p23"/>
          <p:cNvPicPr preferRelativeResize="0"/>
          <p:nvPr/>
        </p:nvPicPr>
        <p:blipFill rotWithShape="1">
          <a:blip r:embed="rId4">
            <a:alphaModFix/>
          </a:blip>
          <a:srcRect b="31155" l="0" r="0" t="0"/>
          <a:stretch/>
        </p:blipFill>
        <p:spPr>
          <a:xfrm>
            <a:off x="6441439" y="1940494"/>
            <a:ext cx="5687735" cy="2783906"/>
          </a:xfrm>
          <a:prstGeom prst="rect">
            <a:avLst/>
          </a:prstGeom>
          <a:noFill/>
          <a:ln>
            <a:noFill/>
          </a:ln>
        </p:spPr>
      </p:pic>
    </p:spTree>
  </p:cSld>
  <p:clrMapOvr>
    <a:masterClrMapping/>
  </p:clrMapOvr>
  <mc:AlternateContent>
    <mc:Choice Requires="p14">
      <p:transition spd="slow" p14:dur="1500">
        <p:pu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g153e03f3189_0_9"/>
          <p:cNvSpPr txBox="1"/>
          <p:nvPr/>
        </p:nvSpPr>
        <p:spPr>
          <a:xfrm>
            <a:off x="6075556" y="1371894"/>
            <a:ext cx="5428200" cy="5248800"/>
          </a:xfrm>
          <a:prstGeom prst="rect">
            <a:avLst/>
          </a:prstGeom>
          <a:noFill/>
          <a:ln>
            <a:noFill/>
          </a:ln>
        </p:spPr>
        <p:txBody>
          <a:bodyPr anchorCtr="0" anchor="t" bIns="45700" lIns="91425" spcFirstLastPara="1" rIns="91425" wrap="square" tIns="45700">
            <a:spAutoFit/>
          </a:bodyPr>
          <a:lstStyle/>
          <a:p>
            <a:pPr indent="-171450" lvl="0" marL="171450" marR="0" rtl="0" algn="l">
              <a:lnSpc>
                <a:spcPct val="100000"/>
              </a:lnSpc>
              <a:spcBef>
                <a:spcPts val="600"/>
              </a:spcBef>
              <a:spcAft>
                <a:spcPts val="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Log all shift data including start, stop, rest break and finish times.</a:t>
            </a:r>
            <a:endParaRPr b="0" i="0" sz="1500" u="none" cap="none" strike="noStrike">
              <a:solidFill>
                <a:srgbClr val="000000"/>
              </a:solidFill>
              <a:latin typeface="Arial"/>
              <a:ea typeface="Arial"/>
              <a:cs typeface="Arial"/>
              <a:sym typeface="Arial"/>
            </a:endParaRPr>
          </a:p>
          <a:p>
            <a:pPr indent="-171450" lvl="0" marL="171450" marR="0" rtl="0" algn="l">
              <a:lnSpc>
                <a:spcPct val="100000"/>
              </a:lnSpc>
              <a:spcBef>
                <a:spcPts val="1200"/>
              </a:spcBef>
              <a:spcAft>
                <a:spcPts val="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Geo-tagging provides location data and guarantees accuracy of all records.</a:t>
            </a:r>
            <a:endParaRPr b="0" i="0" sz="1500" u="none" cap="none" strike="noStrike">
              <a:solidFill>
                <a:srgbClr val="000000"/>
              </a:solidFill>
              <a:latin typeface="Arial"/>
              <a:ea typeface="Arial"/>
              <a:cs typeface="Arial"/>
              <a:sym typeface="Arial"/>
            </a:endParaRPr>
          </a:p>
          <a:p>
            <a:pPr indent="-171450" lvl="0" marL="171450" marR="0" rtl="0" algn="l">
              <a:lnSpc>
                <a:spcPct val="100000"/>
              </a:lnSpc>
              <a:spcBef>
                <a:spcPts val="1200"/>
              </a:spcBef>
              <a:spcAft>
                <a:spcPts val="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Real-time alerts for managing breaks ensures fatigue compliance.</a:t>
            </a:r>
            <a:endParaRPr b="0" i="0" sz="1500" u="none" cap="none" strike="noStrike">
              <a:solidFill>
                <a:srgbClr val="000000"/>
              </a:solidFill>
              <a:latin typeface="Arial"/>
              <a:ea typeface="Arial"/>
              <a:cs typeface="Arial"/>
              <a:sym typeface="Arial"/>
            </a:endParaRPr>
          </a:p>
          <a:p>
            <a:pPr indent="-171450" lvl="0" marL="171450" marR="0" rtl="0" algn="l">
              <a:lnSpc>
                <a:spcPct val="100000"/>
              </a:lnSpc>
              <a:spcBef>
                <a:spcPts val="1200"/>
              </a:spcBef>
              <a:spcAft>
                <a:spcPts val="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Digital in-app driver fitness declarations and pre-start vehicle inspections appear to the driver at the right moment in the day as part of his work flow. These arrive to the record keeper in real-time and are exportable as PDF.</a:t>
            </a:r>
            <a:endParaRPr b="0" i="0" sz="1500" u="none" cap="none" strike="noStrike">
              <a:solidFill>
                <a:srgbClr val="000000"/>
              </a:solidFill>
              <a:latin typeface="Arial"/>
              <a:ea typeface="Arial"/>
              <a:cs typeface="Arial"/>
              <a:sym typeface="Arial"/>
            </a:endParaRPr>
          </a:p>
          <a:p>
            <a:pPr indent="-171450" lvl="0" marL="171450" marR="0" rtl="0" algn="l">
              <a:lnSpc>
                <a:spcPct val="100000"/>
              </a:lnSpc>
              <a:spcBef>
                <a:spcPts val="1200"/>
              </a:spcBef>
              <a:spcAft>
                <a:spcPts val="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View your working activity, records and historical data from the app or web portal.</a:t>
            </a:r>
            <a:endParaRPr b="0" i="0" sz="1500" u="none" cap="none" strike="noStrike">
              <a:solidFill>
                <a:srgbClr val="000000"/>
              </a:solidFill>
              <a:latin typeface="Arial"/>
              <a:ea typeface="Arial"/>
              <a:cs typeface="Arial"/>
              <a:sym typeface="Arial"/>
            </a:endParaRPr>
          </a:p>
          <a:p>
            <a:pPr indent="-171450" lvl="0" marL="171450" marR="0" rtl="0" algn="l">
              <a:lnSpc>
                <a:spcPct val="100000"/>
              </a:lnSpc>
              <a:spcBef>
                <a:spcPts val="1200"/>
              </a:spcBef>
              <a:spcAft>
                <a:spcPts val="600"/>
              </a:spcAft>
              <a:buClr>
                <a:srgbClr val="1371C3"/>
              </a:buClr>
              <a:buSzPts val="2500"/>
              <a:buFont typeface="Arial"/>
              <a:buChar char="•"/>
            </a:pPr>
            <a:r>
              <a:rPr b="0" i="0" lang="en-US" sz="1500" u="none" cap="none" strike="noStrike">
                <a:solidFill>
                  <a:schemeClr val="dk1"/>
                </a:solidFill>
                <a:latin typeface="Montserrat"/>
                <a:ea typeface="Montserrat"/>
                <a:cs typeface="Montserrat"/>
                <a:sym typeface="Montserrat"/>
              </a:rPr>
              <a:t>Share your logs and activity with multiple companies.</a:t>
            </a:r>
            <a:endParaRPr b="0" i="0" sz="1500" u="none" cap="none" strike="noStrike">
              <a:solidFill>
                <a:srgbClr val="000000"/>
              </a:solidFill>
              <a:latin typeface="Arial"/>
              <a:ea typeface="Arial"/>
              <a:cs typeface="Arial"/>
              <a:sym typeface="Arial"/>
            </a:endParaRPr>
          </a:p>
        </p:txBody>
      </p:sp>
      <p:pic>
        <p:nvPicPr>
          <p:cNvPr id="101" name="Google Shape;101;g153e03f3189_0_9"/>
          <p:cNvPicPr preferRelativeResize="0"/>
          <p:nvPr/>
        </p:nvPicPr>
        <p:blipFill rotWithShape="1">
          <a:blip r:embed="rId3">
            <a:alphaModFix/>
          </a:blip>
          <a:srcRect b="0" l="0" r="0" t="0"/>
          <a:stretch/>
        </p:blipFill>
        <p:spPr>
          <a:xfrm>
            <a:off x="0" y="0"/>
            <a:ext cx="4511040" cy="6858000"/>
          </a:xfrm>
          <a:prstGeom prst="rect">
            <a:avLst/>
          </a:prstGeom>
          <a:noFill/>
          <a:ln>
            <a:noFill/>
          </a:ln>
        </p:spPr>
      </p:pic>
      <p:grpSp>
        <p:nvGrpSpPr>
          <p:cNvPr id="102" name="Google Shape;102;g153e03f3189_0_9"/>
          <p:cNvGrpSpPr/>
          <p:nvPr/>
        </p:nvGrpSpPr>
        <p:grpSpPr>
          <a:xfrm>
            <a:off x="6075556" y="409187"/>
            <a:ext cx="6981900" cy="876556"/>
            <a:chOff x="6218165" y="1143344"/>
            <a:chExt cx="6981900" cy="876556"/>
          </a:xfrm>
        </p:grpSpPr>
        <p:sp>
          <p:nvSpPr>
            <p:cNvPr id="103" name="Google Shape;103;g153e03f3189_0_9"/>
            <p:cNvSpPr txBox="1"/>
            <p:nvPr/>
          </p:nvSpPr>
          <p:spPr>
            <a:xfrm>
              <a:off x="6218165" y="1143344"/>
              <a:ext cx="6981900" cy="800400"/>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DRIVERS PREFER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rgbClr val="3F3F3F"/>
                  </a:solidFill>
                  <a:latin typeface="Montserrat"/>
                  <a:ea typeface="Montserrat"/>
                  <a:cs typeface="Montserrat"/>
                  <a:sym typeface="Montserrat"/>
                </a:rPr>
                <a:t>LOGMASTER AUSTRALIA MOBILE APP</a:t>
              </a:r>
              <a:endParaRPr b="0" i="0" sz="1050" u="none" cap="none" strike="noStrike">
                <a:solidFill>
                  <a:srgbClr val="000000"/>
                </a:solidFill>
                <a:latin typeface="Arial"/>
                <a:ea typeface="Arial"/>
                <a:cs typeface="Arial"/>
                <a:sym typeface="Arial"/>
              </a:endParaRPr>
            </a:p>
          </p:txBody>
        </p:sp>
        <p:sp>
          <p:nvSpPr>
            <p:cNvPr id="104" name="Google Shape;104;g153e03f3189_0_9"/>
            <p:cNvSpPr/>
            <p:nvPr/>
          </p:nvSpPr>
          <p:spPr>
            <a:xfrm>
              <a:off x="6354089" y="1974300"/>
              <a:ext cx="602400" cy="45600"/>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spTree>
  </p:cSld>
  <p:clrMapOvr>
    <a:masterClrMapping/>
  </p:clrMapOvr>
  <mc:AlternateContent>
    <mc:Choice Requires="p14">
      <p:transition spd="slow" p14:dur="1500">
        <p:pu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grpSp>
        <p:nvGrpSpPr>
          <p:cNvPr id="109" name="Google Shape;109;p20"/>
          <p:cNvGrpSpPr/>
          <p:nvPr/>
        </p:nvGrpSpPr>
        <p:grpSpPr>
          <a:xfrm>
            <a:off x="609599" y="636108"/>
            <a:ext cx="10255045" cy="568899"/>
            <a:chOff x="2016868" y="636108"/>
            <a:chExt cx="8158264" cy="568899"/>
          </a:xfrm>
        </p:grpSpPr>
        <p:sp>
          <p:nvSpPr>
            <p:cNvPr id="110" name="Google Shape;110;p20"/>
            <p:cNvSpPr txBox="1"/>
            <p:nvPr/>
          </p:nvSpPr>
          <p:spPr>
            <a:xfrm>
              <a:off x="2016868" y="636108"/>
              <a:ext cx="8158264" cy="52318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BENEFITS TO USERS</a:t>
              </a:r>
              <a:endParaRPr b="0" i="0" sz="1400" u="none" cap="none" strike="noStrike">
                <a:solidFill>
                  <a:srgbClr val="000000"/>
                </a:solidFill>
                <a:latin typeface="Arial"/>
                <a:ea typeface="Arial"/>
                <a:cs typeface="Arial"/>
                <a:sym typeface="Arial"/>
              </a:endParaRPr>
            </a:p>
          </p:txBody>
        </p:sp>
        <p:sp>
          <p:nvSpPr>
            <p:cNvPr id="111" name="Google Shape;111;p20"/>
            <p:cNvSpPr/>
            <p:nvPr/>
          </p:nvSpPr>
          <p:spPr>
            <a:xfrm>
              <a:off x="5794785" y="1159288"/>
              <a:ext cx="602429" cy="45719"/>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graphicFrame>
        <p:nvGraphicFramePr>
          <p:cNvPr id="112" name="Google Shape;112;p20"/>
          <p:cNvGraphicFramePr/>
          <p:nvPr/>
        </p:nvGraphicFramePr>
        <p:xfrm>
          <a:off x="1052052" y="1766364"/>
          <a:ext cx="3000000" cy="3000000"/>
        </p:xfrm>
        <a:graphic>
          <a:graphicData uri="http://schemas.openxmlformats.org/drawingml/2006/table">
            <a:tbl>
              <a:tblPr>
                <a:noFill/>
                <a:tableStyleId>{79691F07-85DC-4D58-A1DD-7AEA94B17BD1}</a:tableStyleId>
              </a:tblPr>
              <a:tblGrid>
                <a:gridCol w="5201350"/>
                <a:gridCol w="5201350"/>
              </a:tblGrid>
              <a:tr h="1862275">
                <a:tc>
                  <a:txBody>
                    <a:bodyPr/>
                    <a:lstStyle/>
                    <a:p>
                      <a:pPr indent="-285750" lvl="0" marL="285750" marR="0" rtl="0" algn="l">
                        <a:lnSpc>
                          <a:spcPct val="100000"/>
                        </a:lnSpc>
                        <a:spcBef>
                          <a:spcPts val="0"/>
                        </a:spcBef>
                        <a:spcAft>
                          <a:spcPts val="0"/>
                        </a:spcAft>
                        <a:buClr>
                          <a:srgbClr val="0D6BA8"/>
                        </a:buClr>
                        <a:buSzPts val="2400"/>
                        <a:buFont typeface="Noto Sans Symbols"/>
                        <a:buChar char="✔"/>
                      </a:pPr>
                      <a:r>
                        <a:rPr b="1" lang="en-US" sz="1600" u="none" cap="none" strike="noStrike">
                          <a:solidFill>
                            <a:srgbClr val="0D6BA8"/>
                          </a:solidFill>
                          <a:latin typeface="Montserrat"/>
                          <a:ea typeface="Montserrat"/>
                          <a:cs typeface="Montserrat"/>
                          <a:sym typeface="Montserrat"/>
                        </a:rPr>
                        <a:t>Increase Accuracy </a:t>
                      </a:r>
                      <a:endParaRPr sz="1400" u="none" cap="none" strike="noStrike"/>
                    </a:p>
                    <a:p>
                      <a:pPr indent="0" lvl="0" marL="0" marR="0" rtl="0" algn="l">
                        <a:lnSpc>
                          <a:spcPct val="100000"/>
                        </a:lnSpc>
                        <a:spcBef>
                          <a:spcPts val="1200"/>
                        </a:spcBef>
                        <a:spcAft>
                          <a:spcPts val="0"/>
                        </a:spcAft>
                        <a:buClr>
                          <a:srgbClr val="0D6BA8"/>
                        </a:buClr>
                        <a:buSzPts val="2400"/>
                        <a:buFont typeface="Noto Sans Symbols"/>
                        <a:buNone/>
                      </a:pPr>
                      <a:r>
                        <a:rPr lang="en-US" sz="1600" u="none" cap="none" strike="noStrike">
                          <a:solidFill>
                            <a:schemeClr val="dk1"/>
                          </a:solidFill>
                          <a:latin typeface="Montserrat"/>
                          <a:ea typeface="Montserrat"/>
                          <a:cs typeface="Montserrat"/>
                          <a:sym typeface="Montserrat"/>
                        </a:rPr>
                        <a:t>Remove uncertainty around data collection with real time input and updates. Geo tagging, shift duration logging and licence renewal reminders means you’ll always have accurate records.</a:t>
                      </a:r>
                      <a:endParaRPr sz="1400" u="none" cap="none" strike="noStrike"/>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285750" lvl="0" marL="285750" marR="0" rtl="0" algn="l">
                        <a:lnSpc>
                          <a:spcPct val="100000"/>
                        </a:lnSpc>
                        <a:spcBef>
                          <a:spcPts val="0"/>
                        </a:spcBef>
                        <a:spcAft>
                          <a:spcPts val="0"/>
                        </a:spcAft>
                        <a:buClr>
                          <a:srgbClr val="0D6BA8"/>
                        </a:buClr>
                        <a:buSzPts val="2400"/>
                        <a:buFont typeface="Noto Sans Symbols"/>
                        <a:buChar char="✔"/>
                      </a:pPr>
                      <a:r>
                        <a:rPr b="1" lang="en-US" sz="1600" u="none" cap="none" strike="noStrike">
                          <a:solidFill>
                            <a:srgbClr val="0D6BA8"/>
                          </a:solidFill>
                          <a:latin typeface="Montserrat"/>
                          <a:ea typeface="Montserrat"/>
                          <a:cs typeface="Montserrat"/>
                          <a:sym typeface="Montserrat"/>
                        </a:rPr>
                        <a:t>Deploy and Install </a:t>
                      </a:r>
                      <a:endParaRPr sz="1400" u="none" cap="none" strike="noStrike"/>
                    </a:p>
                    <a:p>
                      <a:pPr indent="0" lvl="0" marL="0" marR="0" rtl="0" algn="l">
                        <a:lnSpc>
                          <a:spcPct val="100000"/>
                        </a:lnSpc>
                        <a:spcBef>
                          <a:spcPts val="1200"/>
                        </a:spcBef>
                        <a:spcAft>
                          <a:spcPts val="0"/>
                        </a:spcAft>
                        <a:buClr>
                          <a:srgbClr val="0D6BA8"/>
                        </a:buClr>
                        <a:buSzPts val="2400"/>
                        <a:buFont typeface="Noto Sans Symbols"/>
                        <a:buNone/>
                      </a:pPr>
                      <a:r>
                        <a:rPr lang="en-US" sz="1600" u="none" cap="none" strike="noStrike">
                          <a:solidFill>
                            <a:schemeClr val="dk1"/>
                          </a:solidFill>
                          <a:latin typeface="Montserrat"/>
                          <a:ea typeface="Montserrat"/>
                          <a:cs typeface="Montserrat"/>
                          <a:sym typeface="Montserrat"/>
                        </a:rPr>
                        <a:t>Drivers download the Logmaster Australia app from Google Play store and Apple App store and connect with your business. Logmaster does not require you to use specific equipment to stay compliant.</a:t>
                      </a:r>
                      <a:endParaRPr b="1" sz="1600" u="none" cap="none" strike="noStrike">
                        <a:solidFill>
                          <a:schemeClr val="dk1"/>
                        </a:solidFill>
                        <a:latin typeface="Montserrat"/>
                        <a:ea typeface="Montserrat"/>
                        <a:cs typeface="Montserrat"/>
                        <a:sym typeface="Montserrat"/>
                      </a:endParaRPr>
                    </a:p>
                  </a:txBody>
                  <a:tcPr marT="45725" marB="45725" marR="91450" marL="91450">
                    <a:lnL cap="flat" cmpd="sng" w="12700">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2311225">
                <a:tc>
                  <a:txBody>
                    <a:bodyPr/>
                    <a:lstStyle/>
                    <a:p>
                      <a:pPr indent="-285750" lvl="0" marL="285750" marR="0" rtl="0" algn="l">
                        <a:lnSpc>
                          <a:spcPct val="100000"/>
                        </a:lnSpc>
                        <a:spcBef>
                          <a:spcPts val="0"/>
                        </a:spcBef>
                        <a:spcAft>
                          <a:spcPts val="0"/>
                        </a:spcAft>
                        <a:buClr>
                          <a:srgbClr val="0D6BA8"/>
                        </a:buClr>
                        <a:buSzPts val="2400"/>
                        <a:buFont typeface="Noto Sans Symbols"/>
                        <a:buChar char="✔"/>
                      </a:pPr>
                      <a:r>
                        <a:rPr b="1" i="0" lang="en-US" sz="1600" u="none" cap="none" strike="noStrike">
                          <a:solidFill>
                            <a:srgbClr val="0D6BA8"/>
                          </a:solidFill>
                          <a:latin typeface="Montserrat"/>
                          <a:ea typeface="Montserrat"/>
                          <a:cs typeface="Montserrat"/>
                          <a:sym typeface="Montserrat"/>
                        </a:rPr>
                        <a:t>Eliminate Paperwork </a:t>
                      </a:r>
                      <a:endParaRPr sz="1400" u="none" cap="none" strike="noStrike"/>
                    </a:p>
                    <a:p>
                      <a:pPr indent="0" lvl="0" marL="0" marR="0" rtl="0" algn="l">
                        <a:lnSpc>
                          <a:spcPct val="100000"/>
                        </a:lnSpc>
                        <a:spcBef>
                          <a:spcPts val="600"/>
                        </a:spcBef>
                        <a:spcAft>
                          <a:spcPts val="0"/>
                        </a:spcAft>
                        <a:buClr>
                          <a:srgbClr val="000000"/>
                        </a:buClr>
                        <a:buSzPts val="1400"/>
                        <a:buFont typeface="Arial"/>
                        <a:buNone/>
                      </a:pPr>
                      <a:r>
                        <a:rPr lang="en-US" sz="1600" u="none" cap="none" strike="noStrike">
                          <a:solidFill>
                            <a:schemeClr val="dk1"/>
                          </a:solidFill>
                          <a:latin typeface="Montserrat"/>
                          <a:ea typeface="Montserrat"/>
                          <a:cs typeface="Montserrat"/>
                          <a:sym typeface="Montserrat"/>
                        </a:rPr>
                        <a:t>Switch from written work diaries that need to be delivered to the office, to Logmaster where all driver work and rest information is sent directly through to the record keeper. Mandatory driver fitness declarations and vehicle pre-start checklists are digitised to further remove the need for paperwork.</a:t>
                      </a:r>
                      <a:endParaRPr sz="1400" u="none" cap="none" strike="noStrike"/>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285750" lvl="0" marL="285750" marR="0" rtl="0" algn="l">
                        <a:lnSpc>
                          <a:spcPct val="100000"/>
                        </a:lnSpc>
                        <a:spcBef>
                          <a:spcPts val="0"/>
                        </a:spcBef>
                        <a:spcAft>
                          <a:spcPts val="0"/>
                        </a:spcAft>
                        <a:buClr>
                          <a:srgbClr val="0D6BA8"/>
                        </a:buClr>
                        <a:buSzPts val="2400"/>
                        <a:buFont typeface="Noto Sans Symbols"/>
                        <a:buChar char="✔"/>
                      </a:pPr>
                      <a:r>
                        <a:rPr b="1" i="0" lang="en-US" sz="1600" u="none" cap="none" strike="noStrike">
                          <a:solidFill>
                            <a:srgbClr val="0D6BA8"/>
                          </a:solidFill>
                          <a:latin typeface="Montserrat"/>
                          <a:ea typeface="Montserrat"/>
                          <a:cs typeface="Montserrat"/>
                          <a:sym typeface="Montserrat"/>
                        </a:rPr>
                        <a:t>Feature Rich </a:t>
                      </a:r>
                      <a:endParaRPr sz="1400" u="none" cap="none" strike="noStrike"/>
                    </a:p>
                    <a:p>
                      <a:pPr indent="0" lvl="0" marL="0" marR="0" rtl="0" algn="l">
                        <a:lnSpc>
                          <a:spcPct val="100000"/>
                        </a:lnSpc>
                        <a:spcBef>
                          <a:spcPts val="600"/>
                        </a:spcBef>
                        <a:spcAft>
                          <a:spcPts val="0"/>
                        </a:spcAft>
                        <a:buClr>
                          <a:srgbClr val="000000"/>
                        </a:buClr>
                        <a:buSzPts val="1400"/>
                        <a:buFont typeface="Arial"/>
                        <a:buNone/>
                      </a:pPr>
                      <a:r>
                        <a:rPr lang="en-US" sz="1600" u="none" cap="none" strike="noStrike">
                          <a:solidFill>
                            <a:schemeClr val="dk1"/>
                          </a:solidFill>
                          <a:latin typeface="Montserrat"/>
                          <a:ea typeface="Montserrat"/>
                          <a:cs typeface="Montserrat"/>
                          <a:sym typeface="Montserrat"/>
                        </a:rPr>
                        <a:t>Logmaster offers additional features to make your EWD system even more beneficial to drivers and record keepers. Manual paper log entry, user depot structure configuration, driver statistics, fraud protection, record keeper alerts and out of coverage usability are just a few of the many improvements included in Logmaster EWD.</a:t>
                      </a:r>
                      <a:endParaRPr sz="1400" u="none" cap="none" strike="noStrike"/>
                    </a:p>
                  </a:txBody>
                  <a:tcPr marT="45725" marB="45725" marR="91450" marL="91450">
                    <a:lnL cap="flat" cmpd="sng" w="12700">
                      <a:solidFill>
                        <a:schemeClr val="l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mc:AlternateContent>
    <mc:Choice Requires="p14">
      <p:transition spd="slow" p14:dur="1500">
        <p:pu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id="117" name="Google Shape;117;p42"/>
          <p:cNvPicPr preferRelativeResize="0"/>
          <p:nvPr/>
        </p:nvPicPr>
        <p:blipFill rotWithShape="1">
          <a:blip r:embed="rId3">
            <a:alphaModFix/>
          </a:blip>
          <a:srcRect b="0" l="0" r="0" t="0"/>
          <a:stretch/>
        </p:blipFill>
        <p:spPr>
          <a:xfrm>
            <a:off x="620725" y="1922700"/>
            <a:ext cx="6829800" cy="3114575"/>
          </a:xfrm>
          <a:prstGeom prst="rect">
            <a:avLst/>
          </a:prstGeom>
          <a:noFill/>
          <a:ln>
            <a:noFill/>
          </a:ln>
        </p:spPr>
      </p:pic>
      <p:pic>
        <p:nvPicPr>
          <p:cNvPr id="118" name="Google Shape;118;p42"/>
          <p:cNvPicPr preferRelativeResize="0"/>
          <p:nvPr/>
        </p:nvPicPr>
        <p:blipFill rotWithShape="1">
          <a:blip r:embed="rId4">
            <a:alphaModFix/>
          </a:blip>
          <a:srcRect b="0" l="0" r="0" t="0"/>
          <a:stretch/>
        </p:blipFill>
        <p:spPr>
          <a:xfrm>
            <a:off x="6448628" y="1221660"/>
            <a:ext cx="4337358" cy="5230759"/>
          </a:xfrm>
          <a:prstGeom prst="rect">
            <a:avLst/>
          </a:prstGeom>
          <a:noFill/>
          <a:ln>
            <a:noFill/>
          </a:ln>
        </p:spPr>
      </p:pic>
      <p:grpSp>
        <p:nvGrpSpPr>
          <p:cNvPr id="119" name="Google Shape;119;p42"/>
          <p:cNvGrpSpPr/>
          <p:nvPr/>
        </p:nvGrpSpPr>
        <p:grpSpPr>
          <a:xfrm>
            <a:off x="1794976" y="516193"/>
            <a:ext cx="8158264" cy="568939"/>
            <a:chOff x="2016868" y="636068"/>
            <a:chExt cx="8158264" cy="568939"/>
          </a:xfrm>
        </p:grpSpPr>
        <p:sp>
          <p:nvSpPr>
            <p:cNvPr id="120" name="Google Shape;120;p42"/>
            <p:cNvSpPr txBox="1"/>
            <p:nvPr/>
          </p:nvSpPr>
          <p:spPr>
            <a:xfrm>
              <a:off x="2016868" y="636068"/>
              <a:ext cx="8158264" cy="52322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3F3F3F"/>
                  </a:solidFill>
                  <a:latin typeface="Montserrat"/>
                  <a:ea typeface="Montserrat"/>
                  <a:cs typeface="Montserrat"/>
                  <a:sym typeface="Montserrat"/>
                </a:rPr>
                <a:t>NHVR ACCREDITATION</a:t>
              </a:r>
              <a:endParaRPr b="0" i="0" sz="1400" u="none" cap="none" strike="noStrike">
                <a:solidFill>
                  <a:srgbClr val="000000"/>
                </a:solidFill>
                <a:latin typeface="Arial"/>
                <a:ea typeface="Arial"/>
                <a:cs typeface="Arial"/>
                <a:sym typeface="Arial"/>
              </a:endParaRPr>
            </a:p>
          </p:txBody>
        </p:sp>
        <p:sp>
          <p:nvSpPr>
            <p:cNvPr id="121" name="Google Shape;121;p42"/>
            <p:cNvSpPr/>
            <p:nvPr/>
          </p:nvSpPr>
          <p:spPr>
            <a:xfrm>
              <a:off x="5794785" y="1159288"/>
              <a:ext cx="602429" cy="45719"/>
            </a:xfrm>
            <a:prstGeom prst="roundRect">
              <a:avLst>
                <a:gd fmla="val 50000" name="adj"/>
              </a:avLst>
            </a:prstGeom>
            <a:solidFill>
              <a:srgbClr val="F1742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3F3F3F"/>
                </a:solidFill>
                <a:latin typeface="Calibri"/>
                <a:ea typeface="Calibri"/>
                <a:cs typeface="Calibri"/>
                <a:sym typeface="Calibri"/>
              </a:endParaRPr>
            </a:p>
          </p:txBody>
        </p:sp>
      </p:grpSp>
    </p:spTree>
  </p:cSld>
  <p:clrMapOvr>
    <a:masterClrMapping/>
  </p:clrMapOvr>
  <mc:AlternateContent>
    <mc:Choice Requires="p14">
      <p:transition spd="slow" p14:dur="1500">
        <p:push/>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